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 id="262" r:id="rId8"/>
    <p:sldId id="284"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2" r:id="rId27"/>
    <p:sldId id="283" r:id="rId28"/>
    <p:sldId id="280" r:id="rId29"/>
    <p:sldId id="281" r:id="rId3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p:scale>
          <a:sx n="81" d="100"/>
          <a:sy n="81" d="100"/>
        </p:scale>
        <p:origin x="1498" y="53"/>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2">
        <a:schemeClr val="bg2"/>
      </p:bgRef>
    </p:bg>
    <p:spTree>
      <p:nvGrpSpPr>
        <p:cNvPr id="1" name=""/>
        <p:cNvGrpSpPr/>
        <p:nvPr/>
      </p:nvGrpSpPr>
      <p:grpSpPr>
        <a:xfrm>
          <a:off x="0" y="0"/>
          <a:ext cx="0" cy="0"/>
          <a:chOff x="0" y="0"/>
          <a:chExt cx="0" cy="0"/>
        </a:xfrm>
      </p:grpSpPr>
      <p:sp>
        <p:nvSpPr>
          <p:cNvPr id="9" name="Title 8"/>
          <p:cNvSpPr>
            <a:spLocks noGrp="1"/>
          </p:cNvSpPr>
          <p:nvPr>
            <p:ph type="ctrTitle"/>
          </p:nvPr>
        </p:nvSpPr>
        <p:spPr>
          <a:xfrm>
            <a:off x="533400" y="1371600"/>
            <a:ext cx="7851648" cy="18288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a:t>Click to edit Master title style</a:t>
            </a:r>
          </a:p>
        </p:txBody>
      </p:sp>
      <p:sp>
        <p:nvSpPr>
          <p:cNvPr id="17" name="Subtitle 16"/>
          <p:cNvSpPr>
            <a:spLocks noGrp="1"/>
          </p:cNvSpPr>
          <p:nvPr>
            <p:ph type="subTitle" idx="1"/>
          </p:nvPr>
        </p:nvSpPr>
        <p:spPr>
          <a:xfrm>
            <a:off x="533400" y="3228536"/>
            <a:ext cx="7854696"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30" name="Date Placeholder 29"/>
          <p:cNvSpPr>
            <a:spLocks noGrp="1"/>
          </p:cNvSpPr>
          <p:nvPr>
            <p:ph type="dt" sz="half" idx="10"/>
          </p:nvPr>
        </p:nvSpPr>
        <p:spPr/>
        <p:txBody>
          <a:bodyPr/>
          <a:lstStyle/>
          <a:p>
            <a:fld id="{38D40F6F-0083-4DC1-B23B-10843463725D}" type="datetimeFigureOut">
              <a:rPr lang="en-US" smtClean="0"/>
              <a:pPr/>
              <a:t>11/3/2022</a:t>
            </a:fld>
            <a:endParaRPr lang="en-US"/>
          </a:p>
        </p:txBody>
      </p:sp>
      <p:sp>
        <p:nvSpPr>
          <p:cNvPr id="19" name="Footer Placeholder 18"/>
          <p:cNvSpPr>
            <a:spLocks noGrp="1"/>
          </p:cNvSpPr>
          <p:nvPr>
            <p:ph type="ftr" sz="quarter" idx="11"/>
          </p:nvPr>
        </p:nvSpPr>
        <p:spPr/>
        <p:txBody>
          <a:bodyPr/>
          <a:lstStyle/>
          <a:p>
            <a:endParaRPr lang="en-US"/>
          </a:p>
        </p:txBody>
      </p:sp>
      <p:sp>
        <p:nvSpPr>
          <p:cNvPr id="27" name="Slide Number Placeholder 26"/>
          <p:cNvSpPr>
            <a:spLocks noGrp="1"/>
          </p:cNvSpPr>
          <p:nvPr>
            <p:ph type="sldNum" sz="quarter" idx="12"/>
          </p:nvPr>
        </p:nvSpPr>
        <p:spPr/>
        <p:txBody>
          <a:bodyPr/>
          <a:lstStyle/>
          <a:p>
            <a:fld id="{FC2F8173-96F4-4CAB-8DFD-C4F5E6CDA944}"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38D40F6F-0083-4DC1-B23B-10843463725D}" type="datetimeFigureOut">
              <a:rPr lang="en-US" smtClean="0"/>
              <a:pPr/>
              <a:t>11/3/2022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C2F8173-96F4-4CAB-8DFD-C4F5E6CDA944}"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1"/>
            <a:ext cx="2057400" cy="5211763"/>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914401"/>
            <a:ext cx="6019800" cy="5211763"/>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38D40F6F-0083-4DC1-B23B-10843463725D}" type="datetimeFigureOut">
              <a:rPr lang="en-US" smtClean="0"/>
              <a:pPr/>
              <a:t>11/3/2022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C2F8173-96F4-4CAB-8DFD-C4F5E6CDA944}"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idx="1"/>
          </p:nvPr>
        </p:nvSpPr>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38D40F6F-0083-4DC1-B23B-10843463725D}" type="datetimeFigureOut">
              <a:rPr lang="en-US" smtClean="0"/>
              <a:pPr/>
              <a:t>11/3/2022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C2F8173-96F4-4CAB-8DFD-C4F5E6CDA944}"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30352" y="1316736"/>
            <a:ext cx="7772400" cy="1362456"/>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a:t>Click to edit Master title style</a:t>
            </a:r>
          </a:p>
        </p:txBody>
      </p:sp>
      <p:sp>
        <p:nvSpPr>
          <p:cNvPr id="3" name="Text Placeholder 2"/>
          <p:cNvSpPr>
            <a:spLocks noGrp="1"/>
          </p:cNvSpPr>
          <p:nvPr>
            <p:ph type="body" idx="1"/>
          </p:nvPr>
        </p:nvSpPr>
        <p:spPr>
          <a:xfrm>
            <a:off x="530352" y="2704664"/>
            <a:ext cx="7772400" cy="1509712"/>
          </a:xfrm>
        </p:spPr>
        <p:txBody>
          <a:bodyPr lIns="45720" rIns="45720" anchor="t"/>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fld id="{38D40F6F-0083-4DC1-B23B-10843463725D}" type="datetimeFigureOut">
              <a:rPr lang="en-US" smtClean="0"/>
              <a:pPr/>
              <a:t>11/3/2022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C2F8173-96F4-4CAB-8DFD-C4F5E6CDA944}"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a:lstStyle/>
          <a:p>
            <a:r>
              <a:rPr kumimoji="0" lang="en-US"/>
              <a:t>Click to edit Master title style</a:t>
            </a:r>
          </a:p>
        </p:txBody>
      </p:sp>
      <p:sp>
        <p:nvSpPr>
          <p:cNvPr id="3" name="Content Placeholder 2"/>
          <p:cNvSpPr>
            <a:spLocks noGrp="1"/>
          </p:cNvSpPr>
          <p:nvPr>
            <p:ph sz="half" idx="1"/>
          </p:nvPr>
        </p:nvSpPr>
        <p:spPr>
          <a:xfrm>
            <a:off x="457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4648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38D40F6F-0083-4DC1-B23B-10843463725D}" type="datetimeFigureOut">
              <a:rPr lang="en-US" smtClean="0"/>
              <a:pPr/>
              <a:t>11/3/2022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C2F8173-96F4-4CAB-8DFD-C4F5E6CDA944}"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tIns="45720" anchor="b"/>
          <a:lstStyle>
            <a:lvl1pPr>
              <a:defRPr/>
            </a:lvl1pPr>
          </a:lstStyle>
          <a:p>
            <a:r>
              <a:rPr kumimoji="0" lang="en-US"/>
              <a:t>Click to edit Master title style</a:t>
            </a:r>
          </a:p>
        </p:txBody>
      </p:sp>
      <p:sp>
        <p:nvSpPr>
          <p:cNvPr id="3" name="Text Placeholder 2"/>
          <p:cNvSpPr>
            <a:spLocks noGrp="1"/>
          </p:cNvSpPr>
          <p:nvPr>
            <p:ph type="body" idx="1"/>
          </p:nvPr>
        </p:nvSpPr>
        <p:spPr>
          <a:xfrm>
            <a:off x="457200" y="1855248"/>
            <a:ext cx="4040188"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645025" y="1859757"/>
            <a:ext cx="4041775"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5" name="Content Placeholder 4"/>
          <p:cNvSpPr>
            <a:spLocks noGrp="1"/>
          </p:cNvSpPr>
          <p:nvPr>
            <p:ph sz="quarter" idx="2"/>
          </p:nvPr>
        </p:nvSpPr>
        <p:spPr>
          <a:xfrm>
            <a:off x="457200" y="2514600"/>
            <a:ext cx="4040188"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Content Placeholder 5"/>
          <p:cNvSpPr>
            <a:spLocks noGrp="1"/>
          </p:cNvSpPr>
          <p:nvPr>
            <p:ph sz="quarter" idx="4"/>
          </p:nvPr>
        </p:nvSpPr>
        <p:spPr>
          <a:xfrm>
            <a:off x="4645025" y="2514600"/>
            <a:ext cx="4041775"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0"/>
          </p:nvPr>
        </p:nvSpPr>
        <p:spPr/>
        <p:txBody>
          <a:bodyPr/>
          <a:lstStyle/>
          <a:p>
            <a:fld id="{38D40F6F-0083-4DC1-B23B-10843463725D}" type="datetimeFigureOut">
              <a:rPr lang="en-US" smtClean="0"/>
              <a:pPr/>
              <a:t>11/3/2022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C2F8173-96F4-4CAB-8DFD-C4F5E6CDA944}"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305800" cy="114300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kumimoji="0" lang="en-US"/>
              <a:t>Click to edit Master title style</a:t>
            </a:r>
          </a:p>
        </p:txBody>
      </p:sp>
      <p:sp>
        <p:nvSpPr>
          <p:cNvPr id="3" name="Date Placeholder 2"/>
          <p:cNvSpPr>
            <a:spLocks noGrp="1"/>
          </p:cNvSpPr>
          <p:nvPr>
            <p:ph type="dt" sz="half" idx="10"/>
          </p:nvPr>
        </p:nvSpPr>
        <p:spPr/>
        <p:txBody>
          <a:bodyPr/>
          <a:lstStyle/>
          <a:p>
            <a:fld id="{38D40F6F-0083-4DC1-B23B-10843463725D}" type="datetimeFigureOut">
              <a:rPr lang="en-US" smtClean="0"/>
              <a:pPr/>
              <a:t>11/3/2022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C2F8173-96F4-4CAB-8DFD-C4F5E6CDA944}"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8D40F6F-0083-4DC1-B23B-10843463725D}" type="datetimeFigureOut">
              <a:rPr lang="en-US" smtClean="0"/>
              <a:pPr/>
              <a:t>11/3/2022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C2F8173-96F4-4CAB-8DFD-C4F5E6CDA944}"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514352"/>
            <a:ext cx="2743200" cy="1162050"/>
          </a:xfrm>
        </p:spPr>
        <p:txBody>
          <a:bodyPr lIns="0" anchor="b">
            <a:noAutofit/>
          </a:bodyPr>
          <a:lstStyle>
            <a:lvl1pPr algn="l" rtl="0">
              <a:spcBef>
                <a:spcPct val="0"/>
              </a:spcBef>
              <a:buNone/>
              <a:defRPr sz="2600" b="0">
                <a:ln>
                  <a:noFill/>
                </a:ln>
                <a:solidFill>
                  <a:schemeClr val="tx2"/>
                </a:solidFill>
                <a:effectLst/>
                <a:latin typeface="+mj-lt"/>
                <a:ea typeface="+mj-ea"/>
                <a:cs typeface="+mj-cs"/>
              </a:defRPr>
            </a:lvl1pPr>
          </a:lstStyle>
          <a:p>
            <a:r>
              <a:rPr kumimoji="0" lang="en-US"/>
              <a:t>Click to edit Master title style</a:t>
            </a:r>
          </a:p>
        </p:txBody>
      </p:sp>
      <p:sp>
        <p:nvSpPr>
          <p:cNvPr id="3" name="Text Placeholder 2"/>
          <p:cNvSpPr>
            <a:spLocks noGrp="1"/>
          </p:cNvSpPr>
          <p:nvPr>
            <p:ph type="body" idx="2"/>
          </p:nvPr>
        </p:nvSpPr>
        <p:spPr>
          <a:xfrm>
            <a:off x="685800" y="1676400"/>
            <a:ext cx="27432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en-US"/>
              <a:t>Click to edit Master text styles</a:t>
            </a:r>
          </a:p>
        </p:txBody>
      </p:sp>
      <p:sp>
        <p:nvSpPr>
          <p:cNvPr id="4" name="Content Placeholder 3"/>
          <p:cNvSpPr>
            <a:spLocks noGrp="1"/>
          </p:cNvSpPr>
          <p:nvPr>
            <p:ph sz="half" idx="1"/>
          </p:nvPr>
        </p:nvSpPr>
        <p:spPr>
          <a:xfrm>
            <a:off x="3575050" y="1676400"/>
            <a:ext cx="5111750" cy="4572000"/>
          </a:xfrm>
        </p:spPr>
        <p:txBody>
          <a:bodyPr tIns="0"/>
          <a:lstStyle>
            <a:lvl1pPr>
              <a:defRPr sz="2800"/>
            </a:lvl1pPr>
            <a:lvl2pPr>
              <a:defRPr sz="2600"/>
            </a:lvl2pPr>
            <a:lvl3pPr>
              <a:defRPr sz="2400"/>
            </a:lvl3pPr>
            <a:lvl4pPr>
              <a:defRPr sz="20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38D40F6F-0083-4DC1-B23B-10843463725D}" type="datetimeFigureOut">
              <a:rPr lang="en-US" smtClean="0"/>
              <a:pPr/>
              <a:t>11/3/2022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C2F8173-96F4-4CAB-8DFD-C4F5E6CDA944}"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nip and Round Single Corner Rectangle 8"/>
          <p:cNvSpPr/>
          <p:nvPr/>
        </p:nvSpPr>
        <p:spPr>
          <a:xfrm rot="420000" flipV="1">
            <a:off x="3165753" y="1108077"/>
            <a:ext cx="52578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12" name="Right Triangle 11"/>
          <p:cNvSpPr/>
          <p:nvPr/>
        </p:nvSpPr>
        <p:spPr>
          <a:xfrm rot="420000" flipV="1">
            <a:off x="8004134" y="5359769"/>
            <a:ext cx="155448" cy="155448"/>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1"/>
          <p:cNvSpPr>
            <a:spLocks noGrp="1"/>
          </p:cNvSpPr>
          <p:nvPr>
            <p:ph type="title"/>
          </p:nvPr>
        </p:nvSpPr>
        <p:spPr>
          <a:xfrm>
            <a:off x="609600" y="1176996"/>
            <a:ext cx="2212848" cy="1582621"/>
          </a:xfrm>
        </p:spPr>
        <p:txBody>
          <a:bodyPr vert="horz" lIns="45720" tIns="45720" rIns="45720" bIns="45720" anchor="b"/>
          <a:lstStyle>
            <a:lvl1pPr algn="l">
              <a:buNone/>
              <a:defRPr sz="2000" b="1">
                <a:solidFill>
                  <a:schemeClr val="tx2"/>
                </a:solidFill>
              </a:defRPr>
            </a:lvl1pPr>
          </a:lstStyle>
          <a:p>
            <a:r>
              <a:rPr kumimoji="0" lang="en-US"/>
              <a:t>Click to edit Master title style</a:t>
            </a:r>
          </a:p>
        </p:txBody>
      </p:sp>
      <p:sp>
        <p:nvSpPr>
          <p:cNvPr id="4" name="Text Placeholder 3"/>
          <p:cNvSpPr>
            <a:spLocks noGrp="1"/>
          </p:cNvSpPr>
          <p:nvPr>
            <p:ph type="body" sz="half" idx="2"/>
          </p:nvPr>
        </p:nvSpPr>
        <p:spPr>
          <a:xfrm>
            <a:off x="609600" y="2828785"/>
            <a:ext cx="2209800" cy="2179320"/>
          </a:xfrm>
        </p:spPr>
        <p:txBody>
          <a:bodyPr lIns="64008" rIns="45720" bIns="45720" anchor="t"/>
          <a:lstStyle>
            <a:lvl1pPr marL="0" indent="0" algn="l">
              <a:spcBef>
                <a:spcPts val="250"/>
              </a:spcBef>
              <a:buFontTx/>
              <a:buNone/>
              <a:defRPr sz="13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fld id="{38D40F6F-0083-4DC1-B23B-10843463725D}" type="datetimeFigureOut">
              <a:rPr lang="en-US" smtClean="0"/>
              <a:pPr/>
              <a:t>11/3/2022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8077200" y="6356350"/>
            <a:ext cx="609600" cy="365125"/>
          </a:xfrm>
        </p:spPr>
        <p:txBody>
          <a:bodyPr/>
          <a:lstStyle/>
          <a:p>
            <a:fld id="{FC2F8173-96F4-4CAB-8DFD-C4F5E6CDA944}" type="slidenum">
              <a:rPr lang="en-US" smtClean="0"/>
              <a:pPr/>
              <a:t>‹#›</a:t>
            </a:fld>
            <a:endParaRPr lang="en-US"/>
          </a:p>
        </p:txBody>
      </p:sp>
      <p:sp>
        <p:nvSpPr>
          <p:cNvPr id="3" name="Picture Placeholder 2"/>
          <p:cNvSpPr>
            <a:spLocks noGrp="1"/>
          </p:cNvSpPr>
          <p:nvPr>
            <p:ph type="pic" idx="1"/>
          </p:nvPr>
        </p:nvSpPr>
        <p:spPr>
          <a:xfrm rot="420000">
            <a:off x="3485793" y="1199517"/>
            <a:ext cx="4617720" cy="3931920"/>
          </a:xfrm>
          <a:prstGeom prst="rect">
            <a:avLst/>
          </a:prstGeom>
          <a:solidFill>
            <a:schemeClr val="bg2"/>
          </a:solidFill>
          <a:ln w="3000" cap="rnd">
            <a:solidFill>
              <a:srgbClr val="C0C0C0"/>
            </a:solidFill>
            <a:round/>
          </a:ln>
          <a:effectLst/>
        </p:spPr>
        <p:txBody>
          <a:bodyPr/>
          <a:lstStyle>
            <a:lvl1pPr marL="0" indent="0">
              <a:buNone/>
              <a:defRPr sz="3200"/>
            </a:lvl1pPr>
          </a:lstStyle>
          <a:p>
            <a:r>
              <a:rPr kumimoji="0" lang="en-US"/>
              <a:t>Click icon to add picture</a:t>
            </a:r>
            <a:endParaRPr kumimoji="0" lang="en-US" dirty="0"/>
          </a:p>
        </p:txBody>
      </p:sp>
      <p:sp>
        <p:nvSpPr>
          <p:cNvPr id="10" name="Freeform 9"/>
          <p:cNvSpPr>
            <a:spLocks/>
          </p:cNvSpPr>
          <p:nvPr/>
        </p:nvSpPr>
        <p:spPr bwMode="auto">
          <a:xfrm flipV="1">
            <a:off x="-9525" y="5816600"/>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11" name="Freeform 10"/>
          <p:cNvSpPr>
            <a:spLocks/>
          </p:cNvSpPr>
          <p:nvPr/>
        </p:nvSpPr>
        <p:spPr bwMode="auto">
          <a:xfrm flipV="1">
            <a:off x="4381500" y="6219825"/>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Freeform 6"/>
          <p:cNvSpPr>
            <a:spLocks/>
          </p:cNvSpPr>
          <p:nvPr/>
        </p:nvSpPr>
        <p:spPr bwMode="auto">
          <a:xfrm>
            <a:off x="-9525" y="-7144"/>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8" name="Freeform 7"/>
          <p:cNvSpPr>
            <a:spLocks/>
          </p:cNvSpPr>
          <p:nvPr/>
        </p:nvSpPr>
        <p:spPr bwMode="auto">
          <a:xfrm>
            <a:off x="4381500" y="-7144"/>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9" name="Title Placeholder 8"/>
          <p:cNvSpPr>
            <a:spLocks noGrp="1"/>
          </p:cNvSpPr>
          <p:nvPr>
            <p:ph type="title"/>
          </p:nvPr>
        </p:nvSpPr>
        <p:spPr>
          <a:xfrm>
            <a:off x="457200" y="704088"/>
            <a:ext cx="8229600" cy="1143000"/>
          </a:xfrm>
          <a:prstGeom prst="rect">
            <a:avLst/>
          </a:prstGeom>
        </p:spPr>
        <p:txBody>
          <a:bodyPr vert="horz" lIns="0" rIns="0" bIns="0" anchor="b">
            <a:normAutofit/>
          </a:bodyPr>
          <a:lstStyle/>
          <a:p>
            <a:r>
              <a:rPr kumimoji="0" lang="en-US"/>
              <a:t>Click to edit Master title style</a:t>
            </a:r>
          </a:p>
        </p:txBody>
      </p:sp>
      <p:sp>
        <p:nvSpPr>
          <p:cNvPr id="30" name="Text Placeholder 29"/>
          <p:cNvSpPr>
            <a:spLocks noGrp="1"/>
          </p:cNvSpPr>
          <p:nvPr>
            <p:ph type="body" idx="1"/>
          </p:nvPr>
        </p:nvSpPr>
        <p:spPr>
          <a:xfrm>
            <a:off x="457200" y="1935480"/>
            <a:ext cx="8229600" cy="4389120"/>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0" name="Date Placeholder 9"/>
          <p:cNvSpPr>
            <a:spLocks noGrp="1"/>
          </p:cNvSpPr>
          <p:nvPr>
            <p:ph type="dt" sz="half" idx="2"/>
          </p:nvPr>
        </p:nvSpPr>
        <p:spPr>
          <a:xfrm>
            <a:off x="457200" y="6356350"/>
            <a:ext cx="21336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fld id="{38D40F6F-0083-4DC1-B23B-10843463725D}" type="datetimeFigureOut">
              <a:rPr lang="en-US" smtClean="0"/>
              <a:pPr/>
              <a:t>11/3/2022</a:t>
            </a:fld>
            <a:endParaRPr lang="en-US"/>
          </a:p>
        </p:txBody>
      </p:sp>
      <p:sp>
        <p:nvSpPr>
          <p:cNvPr id="22" name="Footer Placeholder 21"/>
          <p:cNvSpPr>
            <a:spLocks noGrp="1"/>
          </p:cNvSpPr>
          <p:nvPr>
            <p:ph type="ftr" sz="quarter" idx="3"/>
          </p:nvPr>
        </p:nvSpPr>
        <p:spPr>
          <a:xfrm>
            <a:off x="2667000" y="6356350"/>
            <a:ext cx="33528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endParaRPr lang="en-US"/>
          </a:p>
        </p:txBody>
      </p:sp>
      <p:sp>
        <p:nvSpPr>
          <p:cNvPr id="18" name="Slide Number Placeholder 17"/>
          <p:cNvSpPr>
            <a:spLocks noGrp="1"/>
          </p:cNvSpPr>
          <p:nvPr>
            <p:ph type="sldNum" sz="quarter" idx="4"/>
          </p:nvPr>
        </p:nvSpPr>
        <p:spPr>
          <a:xfrm>
            <a:off x="7924800" y="6356350"/>
            <a:ext cx="762000" cy="365125"/>
          </a:xfrm>
          <a:prstGeom prst="rect">
            <a:avLst/>
          </a:prstGeom>
        </p:spPr>
        <p:txBody>
          <a:bodyPr vert="horz" lIns="0" tIns="0" rIns="0" bIns="0" anchor="b"/>
          <a:lstStyle>
            <a:lvl1pPr algn="r" eaLnBrk="1" latinLnBrk="0" hangingPunct="1">
              <a:defRPr kumimoji="0" sz="1200">
                <a:solidFill>
                  <a:schemeClr val="tx2">
                    <a:shade val="90000"/>
                  </a:schemeClr>
                </a:solidFill>
              </a:defRPr>
            </a:lvl1pPr>
          </a:lstStyle>
          <a:p>
            <a:fld id="{FC2F8173-96F4-4CAB-8DFD-C4F5E6CDA944}" type="slidenum">
              <a:rPr lang="en-US" smtClean="0"/>
              <a:pPr/>
              <a:t>‹#›</a:t>
            </a:fld>
            <a:endParaRPr lang="en-US"/>
          </a:p>
        </p:txBody>
      </p:sp>
      <p:grpSp>
        <p:nvGrpSpPr>
          <p:cNvPr id="2" name="Group 1"/>
          <p:cNvGrpSpPr/>
          <p:nvPr/>
        </p:nvGrpSpPr>
        <p:grpSpPr>
          <a:xfrm>
            <a:off x="-19017" y="202408"/>
            <a:ext cx="9180548" cy="649224"/>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gr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rtl="0" eaLnBrk="1" latinLnBrk="0" hangingPunct="1">
        <a:spcBef>
          <a:spcPct val="0"/>
        </a:spcBef>
        <a:buNone/>
        <a:defRPr kumimoji="0" sz="5000" b="0" kern="1200">
          <a:ln>
            <a:noFill/>
          </a:ln>
          <a:solidFill>
            <a:schemeClr val="tx2"/>
          </a:solidFill>
          <a:effectLst/>
          <a:latin typeface="+mj-lt"/>
          <a:ea typeface="+mj-ea"/>
          <a:cs typeface="+mj-cs"/>
        </a:defRPr>
      </a:lvl1pPr>
    </p:titleStyle>
    <p:body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normAutofit/>
          </a:bodyPr>
          <a:lstStyle/>
          <a:p>
            <a:r>
              <a:rPr lang="en-US" sz="6000" dirty="0">
                <a:solidFill>
                  <a:schemeClr val="tx1"/>
                </a:solidFill>
                <a:latin typeface="Castellar" pitchFamily="18" charset="0"/>
              </a:rPr>
              <a:t>ONLINE SHOPPING SYSTEM</a:t>
            </a:r>
            <a:endParaRPr lang="en-US" dirty="0">
              <a:solidFill>
                <a:schemeClr val="tx1"/>
              </a:solidFill>
              <a:latin typeface="Castellar" pitchFamily="18" charset="0"/>
            </a:endParaRPr>
          </a:p>
        </p:txBody>
      </p:sp>
      <p:sp>
        <p:nvSpPr>
          <p:cNvPr id="6" name="Subtitle 5"/>
          <p:cNvSpPr>
            <a:spLocks noGrp="1"/>
          </p:cNvSpPr>
          <p:nvPr>
            <p:ph type="subTitle" idx="1"/>
          </p:nvPr>
        </p:nvSpPr>
        <p:spPr>
          <a:xfrm>
            <a:off x="571472" y="3857628"/>
            <a:ext cx="7854696" cy="1752600"/>
          </a:xfrm>
        </p:spPr>
        <p:txBody>
          <a:bodyPr>
            <a:normAutofit/>
          </a:bodyPr>
          <a:lstStyle/>
          <a:p>
            <a:pPr algn="ctr"/>
            <a:r>
              <a:rPr lang="en-US" sz="4000" b="1" dirty="0">
                <a:solidFill>
                  <a:schemeClr val="accent3">
                    <a:lumMod val="40000"/>
                    <a:lumOff val="60000"/>
                  </a:schemeClr>
                </a:solidFill>
                <a:latin typeface="Castellar" pitchFamily="18" charset="0"/>
              </a:rPr>
              <a:t>GROUP - D</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00034" y="214290"/>
            <a:ext cx="8001056" cy="1143008"/>
          </a:xfrm>
        </p:spPr>
        <p:txBody>
          <a:bodyPr>
            <a:normAutofit/>
          </a:bodyPr>
          <a:lstStyle/>
          <a:p>
            <a:pPr algn="ctr"/>
            <a:r>
              <a:rPr lang="en-US" sz="4800" dirty="0">
                <a:latin typeface="Baskerville Old Face" pitchFamily="18" charset="0"/>
              </a:rPr>
              <a:t>LEVEL 1 DFD</a:t>
            </a:r>
          </a:p>
        </p:txBody>
      </p:sp>
      <p:pic>
        <p:nvPicPr>
          <p:cNvPr id="4" name="Picture 3" descr="user1st.jpg"/>
          <p:cNvPicPr>
            <a:picLocks noChangeAspect="1"/>
          </p:cNvPicPr>
          <p:nvPr/>
        </p:nvPicPr>
        <p:blipFill>
          <a:blip r:embed="rId2"/>
          <a:stretch>
            <a:fillRect/>
          </a:stretch>
        </p:blipFill>
        <p:spPr>
          <a:xfrm>
            <a:off x="1285852" y="1409710"/>
            <a:ext cx="6000792" cy="5376876"/>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28596" y="214290"/>
            <a:ext cx="8286808" cy="1071570"/>
          </a:xfrm>
        </p:spPr>
        <p:txBody>
          <a:bodyPr>
            <a:normAutofit/>
          </a:bodyPr>
          <a:lstStyle/>
          <a:p>
            <a:pPr algn="ctr"/>
            <a:r>
              <a:rPr lang="en-US" sz="4800" dirty="0">
                <a:latin typeface="Baskerville Old Face" pitchFamily="18" charset="0"/>
              </a:rPr>
              <a:t>E-R DIAGRAM</a:t>
            </a:r>
          </a:p>
        </p:txBody>
      </p:sp>
      <p:pic>
        <p:nvPicPr>
          <p:cNvPr id="4" name="Picture 3" descr="C:\Users\HP\Desktop\avijit\42-8d526fba28.jpg"/>
          <p:cNvPicPr/>
          <p:nvPr/>
        </p:nvPicPr>
        <p:blipFill>
          <a:blip r:embed="rId2">
            <a:extLst>
              <a:ext uri="{28A0092B-C50C-407E-A947-70E740481C1C}">
                <a14:useLocalDpi xmlns:a14="http://schemas.microsoft.com/office/drawing/2010/main" val="0"/>
              </a:ext>
            </a:extLst>
          </a:blip>
          <a:srcRect b="5182"/>
          <a:stretch>
            <a:fillRect/>
          </a:stretch>
        </p:blipFill>
        <p:spPr bwMode="auto">
          <a:xfrm>
            <a:off x="428596" y="1643050"/>
            <a:ext cx="8429684" cy="4929222"/>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28596" y="214290"/>
            <a:ext cx="7851648" cy="928694"/>
          </a:xfrm>
        </p:spPr>
        <p:txBody>
          <a:bodyPr>
            <a:normAutofit/>
          </a:bodyPr>
          <a:lstStyle/>
          <a:p>
            <a:pPr algn="ctr"/>
            <a:r>
              <a:rPr lang="en-US" sz="4800" dirty="0">
                <a:latin typeface="Baskerville Old Face" pitchFamily="18" charset="0"/>
              </a:rPr>
              <a:t>TABLES</a:t>
            </a:r>
          </a:p>
        </p:txBody>
      </p:sp>
      <p:sp>
        <p:nvSpPr>
          <p:cNvPr id="3" name="Subtitle 2"/>
          <p:cNvSpPr>
            <a:spLocks noGrp="1"/>
          </p:cNvSpPr>
          <p:nvPr>
            <p:ph type="subTitle" idx="1"/>
          </p:nvPr>
        </p:nvSpPr>
        <p:spPr>
          <a:xfrm>
            <a:off x="428596" y="1428736"/>
            <a:ext cx="8501122" cy="5214974"/>
          </a:xfrm>
        </p:spPr>
        <p:txBody>
          <a:bodyPr/>
          <a:lstStyle/>
          <a:p>
            <a:pPr algn="l"/>
            <a:r>
              <a:rPr lang="en-US" dirty="0">
                <a:latin typeface="Baskerville Old Face" pitchFamily="18" charset="0"/>
              </a:rPr>
              <a:t>USERDATA:</a:t>
            </a:r>
          </a:p>
          <a:p>
            <a:pPr algn="l"/>
            <a:endParaRPr lang="en-US" dirty="0">
              <a:latin typeface="Baskerville Old Face" pitchFamily="18" charset="0"/>
            </a:endParaRPr>
          </a:p>
        </p:txBody>
      </p:sp>
      <p:pic>
        <p:nvPicPr>
          <p:cNvPr id="4" name="Picture 4" descr="WhatsApp Image 2022-11-02 at 00.17.09.jpeg"/>
          <p:cNvPicPr>
            <a:picLocks noChangeAspect="1"/>
          </p:cNvPicPr>
          <p:nvPr/>
        </p:nvPicPr>
        <p:blipFill>
          <a:blip r:embed="rId2"/>
          <a:srcRect l="30833" t="32222" r="15648" b="17407"/>
          <a:stretch>
            <a:fillRect/>
          </a:stretch>
        </p:blipFill>
        <p:spPr bwMode="auto">
          <a:xfrm>
            <a:off x="857224" y="2357430"/>
            <a:ext cx="7000924" cy="3999912"/>
          </a:xfrm>
          <a:prstGeom prst="rect">
            <a:avLst/>
          </a:prstGeom>
          <a:noFill/>
          <a:ln w="9525">
            <a:noFill/>
            <a:miter lim="800000"/>
            <a:headEnd/>
            <a:tailEnd/>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71472" y="214290"/>
            <a:ext cx="7929618" cy="1000132"/>
          </a:xfrm>
        </p:spPr>
        <p:txBody>
          <a:bodyPr>
            <a:normAutofit/>
          </a:bodyPr>
          <a:lstStyle/>
          <a:p>
            <a:pPr algn="ctr"/>
            <a:r>
              <a:rPr lang="en-US" sz="4800" dirty="0">
                <a:latin typeface="Baskerville Old Face" pitchFamily="18" charset="0"/>
              </a:rPr>
              <a:t>TABLES</a:t>
            </a:r>
          </a:p>
        </p:txBody>
      </p:sp>
      <p:sp>
        <p:nvSpPr>
          <p:cNvPr id="3" name="Subtitle 2"/>
          <p:cNvSpPr>
            <a:spLocks noGrp="1"/>
          </p:cNvSpPr>
          <p:nvPr>
            <p:ph type="subTitle" idx="1"/>
          </p:nvPr>
        </p:nvSpPr>
        <p:spPr>
          <a:xfrm>
            <a:off x="500034" y="1357298"/>
            <a:ext cx="8358246" cy="5500702"/>
          </a:xfrm>
        </p:spPr>
        <p:txBody>
          <a:bodyPr/>
          <a:lstStyle/>
          <a:p>
            <a:pPr algn="l"/>
            <a:r>
              <a:rPr lang="en-US" dirty="0">
                <a:latin typeface="Baskerville Old Face" pitchFamily="18" charset="0"/>
              </a:rPr>
              <a:t>PRODUCT</a:t>
            </a:r>
          </a:p>
          <a:p>
            <a:pPr algn="l"/>
            <a:endParaRPr lang="en-US" dirty="0">
              <a:latin typeface="Baskerville Old Face" pitchFamily="18" charset="0"/>
            </a:endParaRPr>
          </a:p>
        </p:txBody>
      </p:sp>
      <p:pic>
        <p:nvPicPr>
          <p:cNvPr id="4" name="Picture 5" descr="WhatsApp Image 2022-11-02 at 00.16.46.jpeg"/>
          <p:cNvPicPr>
            <a:picLocks noChangeAspect="1"/>
          </p:cNvPicPr>
          <p:nvPr/>
        </p:nvPicPr>
        <p:blipFill>
          <a:blip r:embed="rId2"/>
          <a:srcRect l="30833" t="41112" r="14999" b="30740"/>
          <a:stretch>
            <a:fillRect/>
          </a:stretch>
        </p:blipFill>
        <p:spPr bwMode="auto">
          <a:xfrm>
            <a:off x="571472" y="2571744"/>
            <a:ext cx="8065725" cy="2714644"/>
          </a:xfrm>
          <a:prstGeom prst="rect">
            <a:avLst/>
          </a:prstGeom>
          <a:noFill/>
          <a:ln w="9525">
            <a:noFill/>
            <a:miter lim="800000"/>
            <a:headEnd/>
            <a:tailEnd/>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00034" y="214290"/>
            <a:ext cx="8072494" cy="1071570"/>
          </a:xfrm>
        </p:spPr>
        <p:txBody>
          <a:bodyPr>
            <a:normAutofit/>
          </a:bodyPr>
          <a:lstStyle/>
          <a:p>
            <a:pPr algn="ctr"/>
            <a:r>
              <a:rPr lang="en-US" sz="4800" dirty="0">
                <a:latin typeface="Baskerville Old Face" pitchFamily="18" charset="0"/>
              </a:rPr>
              <a:t>TABLES</a:t>
            </a:r>
          </a:p>
        </p:txBody>
      </p:sp>
      <p:sp>
        <p:nvSpPr>
          <p:cNvPr id="3" name="Subtitle 2"/>
          <p:cNvSpPr>
            <a:spLocks noGrp="1"/>
          </p:cNvSpPr>
          <p:nvPr>
            <p:ph type="subTitle" idx="1"/>
          </p:nvPr>
        </p:nvSpPr>
        <p:spPr>
          <a:xfrm>
            <a:off x="500034" y="1571612"/>
            <a:ext cx="8143932" cy="4500594"/>
          </a:xfrm>
        </p:spPr>
        <p:txBody>
          <a:bodyPr/>
          <a:lstStyle/>
          <a:p>
            <a:pPr algn="l"/>
            <a:r>
              <a:rPr lang="en-US" dirty="0">
                <a:latin typeface="Baskerville Old Face" pitchFamily="18" charset="0"/>
              </a:rPr>
              <a:t>CART :</a:t>
            </a:r>
          </a:p>
          <a:p>
            <a:pPr algn="l"/>
            <a:endParaRPr lang="en-US" dirty="0">
              <a:latin typeface="Baskerville Old Face" pitchFamily="18" charset="0"/>
            </a:endParaRPr>
          </a:p>
        </p:txBody>
      </p:sp>
      <p:pic>
        <p:nvPicPr>
          <p:cNvPr id="4" name="Picture 3" descr="WhatsApp Image 2022-11-02 at 11.44.16.jpeg"/>
          <p:cNvPicPr>
            <a:picLocks noChangeAspect="1"/>
          </p:cNvPicPr>
          <p:nvPr/>
        </p:nvPicPr>
        <p:blipFill>
          <a:blip r:embed="rId2"/>
          <a:srcRect l="1125" t="45342" r="26896" b="15062"/>
          <a:stretch>
            <a:fillRect/>
          </a:stretch>
        </p:blipFill>
        <p:spPr>
          <a:xfrm>
            <a:off x="357158" y="2500306"/>
            <a:ext cx="8509526" cy="178595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28596" y="214290"/>
            <a:ext cx="8215370" cy="1071546"/>
          </a:xfrm>
        </p:spPr>
        <p:txBody>
          <a:bodyPr>
            <a:normAutofit/>
          </a:bodyPr>
          <a:lstStyle/>
          <a:p>
            <a:pPr algn="ctr"/>
            <a:r>
              <a:rPr lang="en-US" sz="4800" dirty="0">
                <a:latin typeface="Baskerville Old Face" pitchFamily="18" charset="0"/>
              </a:rPr>
              <a:t>SNAPSHOTS</a:t>
            </a:r>
          </a:p>
        </p:txBody>
      </p:sp>
      <p:sp>
        <p:nvSpPr>
          <p:cNvPr id="3" name="Subtitle 2"/>
          <p:cNvSpPr>
            <a:spLocks noGrp="1"/>
          </p:cNvSpPr>
          <p:nvPr>
            <p:ph type="subTitle" idx="1"/>
          </p:nvPr>
        </p:nvSpPr>
        <p:spPr>
          <a:xfrm>
            <a:off x="500034" y="1428736"/>
            <a:ext cx="8358246" cy="5143536"/>
          </a:xfrm>
        </p:spPr>
        <p:txBody>
          <a:bodyPr/>
          <a:lstStyle/>
          <a:p>
            <a:pPr algn="l"/>
            <a:r>
              <a:rPr lang="en-US" dirty="0">
                <a:latin typeface="Baskerville Old Face" pitchFamily="18" charset="0"/>
              </a:rPr>
              <a:t>LOGIN PAGE :</a:t>
            </a:r>
          </a:p>
          <a:p>
            <a:pPr algn="l"/>
            <a:endParaRPr lang="en-US" dirty="0">
              <a:latin typeface="Baskerville Old Face" pitchFamily="18" charset="0"/>
            </a:endParaRPr>
          </a:p>
        </p:txBody>
      </p:sp>
      <p:pic>
        <p:nvPicPr>
          <p:cNvPr id="4" name="Picture 3" descr="Screenshot (47).png"/>
          <p:cNvPicPr>
            <a:picLocks noChangeAspect="1"/>
          </p:cNvPicPr>
          <p:nvPr/>
        </p:nvPicPr>
        <p:blipFill>
          <a:blip r:embed="rId2"/>
          <a:srcRect l="3125" t="9703" r="7031" b="4144"/>
          <a:stretch>
            <a:fillRect/>
          </a:stretch>
        </p:blipFill>
        <p:spPr>
          <a:xfrm>
            <a:off x="357158" y="2143116"/>
            <a:ext cx="8215370" cy="4429156"/>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00034" y="214290"/>
            <a:ext cx="8143932" cy="1000132"/>
          </a:xfrm>
        </p:spPr>
        <p:txBody>
          <a:bodyPr>
            <a:normAutofit/>
          </a:bodyPr>
          <a:lstStyle/>
          <a:p>
            <a:pPr algn="ctr"/>
            <a:r>
              <a:rPr lang="en-US" sz="4800" dirty="0">
                <a:latin typeface="Baskerville Old Face" pitchFamily="18" charset="0"/>
              </a:rPr>
              <a:t>SNAPSHOTS</a:t>
            </a:r>
            <a:endParaRPr lang="en-US" sz="4800" dirty="0"/>
          </a:p>
        </p:txBody>
      </p:sp>
      <p:sp>
        <p:nvSpPr>
          <p:cNvPr id="3" name="Subtitle 2"/>
          <p:cNvSpPr>
            <a:spLocks noGrp="1"/>
          </p:cNvSpPr>
          <p:nvPr>
            <p:ph type="subTitle" idx="1"/>
          </p:nvPr>
        </p:nvSpPr>
        <p:spPr>
          <a:xfrm>
            <a:off x="500034" y="1428736"/>
            <a:ext cx="8358246" cy="5143536"/>
          </a:xfrm>
        </p:spPr>
        <p:txBody>
          <a:bodyPr/>
          <a:lstStyle/>
          <a:p>
            <a:pPr algn="l"/>
            <a:r>
              <a:rPr lang="en-US" dirty="0">
                <a:latin typeface="Baskerville Old Face" pitchFamily="18" charset="0"/>
              </a:rPr>
              <a:t>SIGN UP PAGE :</a:t>
            </a:r>
          </a:p>
          <a:p>
            <a:pPr algn="l"/>
            <a:r>
              <a:rPr lang="en-US" dirty="0">
                <a:latin typeface="Baskerville Old Face" pitchFamily="18" charset="0"/>
              </a:rPr>
              <a:t> </a:t>
            </a:r>
          </a:p>
          <a:p>
            <a:pPr algn="l"/>
            <a:endParaRPr lang="en-US" dirty="0">
              <a:latin typeface="Baskerville Old Face" pitchFamily="18" charset="0"/>
            </a:endParaRPr>
          </a:p>
        </p:txBody>
      </p:sp>
      <p:pic>
        <p:nvPicPr>
          <p:cNvPr id="1026" name="Picture 2"/>
          <p:cNvPicPr>
            <a:picLocks noChangeAspect="1" noChangeArrowheads="1"/>
          </p:cNvPicPr>
          <p:nvPr/>
        </p:nvPicPr>
        <p:blipFill>
          <a:blip r:embed="rId2"/>
          <a:srcRect l="27486" t="21918" r="24753"/>
          <a:stretch>
            <a:fillRect/>
          </a:stretch>
        </p:blipFill>
        <p:spPr bwMode="auto">
          <a:xfrm>
            <a:off x="1571604" y="1881175"/>
            <a:ext cx="6215106" cy="4976825"/>
          </a:xfrm>
          <a:prstGeom prst="rect">
            <a:avLst/>
          </a:prstGeom>
          <a:noFill/>
          <a:ln w="9525">
            <a:noFill/>
            <a:miter lim="800000"/>
            <a:headEnd/>
            <a:tailEnd/>
          </a:ln>
          <a:effec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00034" y="214290"/>
            <a:ext cx="8215370" cy="928694"/>
          </a:xfrm>
        </p:spPr>
        <p:txBody>
          <a:bodyPr>
            <a:normAutofit/>
          </a:bodyPr>
          <a:lstStyle/>
          <a:p>
            <a:pPr algn="ctr"/>
            <a:r>
              <a:rPr lang="en-US" sz="4800" dirty="0">
                <a:latin typeface="Baskerville Old Face" pitchFamily="18" charset="0"/>
              </a:rPr>
              <a:t>SNAPSHOTS</a:t>
            </a:r>
          </a:p>
        </p:txBody>
      </p:sp>
      <p:sp>
        <p:nvSpPr>
          <p:cNvPr id="3" name="Subtitle 2"/>
          <p:cNvSpPr>
            <a:spLocks noGrp="1"/>
          </p:cNvSpPr>
          <p:nvPr>
            <p:ph type="subTitle" idx="1"/>
          </p:nvPr>
        </p:nvSpPr>
        <p:spPr>
          <a:xfrm>
            <a:off x="571472" y="1285860"/>
            <a:ext cx="8215370" cy="5572140"/>
          </a:xfrm>
        </p:spPr>
        <p:txBody>
          <a:bodyPr/>
          <a:lstStyle/>
          <a:p>
            <a:pPr algn="l"/>
            <a:r>
              <a:rPr lang="en-US" dirty="0">
                <a:latin typeface="Baskerville Old Face" pitchFamily="18" charset="0"/>
              </a:rPr>
              <a:t>SIGN UP PAGE :</a:t>
            </a:r>
          </a:p>
          <a:p>
            <a:pPr algn="l"/>
            <a:endParaRPr lang="en-US" dirty="0">
              <a:latin typeface="Baskerville Old Face" pitchFamily="18" charset="0"/>
            </a:endParaRPr>
          </a:p>
        </p:txBody>
      </p:sp>
      <p:pic>
        <p:nvPicPr>
          <p:cNvPr id="2050" name="Picture 2"/>
          <p:cNvPicPr>
            <a:picLocks noChangeAspect="1" noChangeArrowheads="1"/>
          </p:cNvPicPr>
          <p:nvPr/>
        </p:nvPicPr>
        <p:blipFill>
          <a:blip r:embed="rId2"/>
          <a:srcRect t="3810"/>
          <a:stretch>
            <a:fillRect/>
          </a:stretch>
        </p:blipFill>
        <p:spPr bwMode="auto">
          <a:xfrm>
            <a:off x="1571604" y="1928802"/>
            <a:ext cx="6183313" cy="4929198"/>
          </a:xfrm>
          <a:prstGeom prst="rect">
            <a:avLst/>
          </a:prstGeom>
          <a:noFill/>
          <a:ln w="9525">
            <a:noFill/>
            <a:miter lim="800000"/>
            <a:headEnd/>
            <a:tailEnd/>
          </a:ln>
          <a:effec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85720" y="285728"/>
            <a:ext cx="8572560" cy="1000132"/>
          </a:xfrm>
        </p:spPr>
        <p:txBody>
          <a:bodyPr>
            <a:normAutofit/>
          </a:bodyPr>
          <a:lstStyle/>
          <a:p>
            <a:pPr algn="ctr"/>
            <a:r>
              <a:rPr lang="en-US" sz="4800" dirty="0">
                <a:latin typeface="Baskerville Old Face" pitchFamily="18" charset="0"/>
              </a:rPr>
              <a:t>SNAPSHOTS</a:t>
            </a:r>
          </a:p>
        </p:txBody>
      </p:sp>
      <p:sp>
        <p:nvSpPr>
          <p:cNvPr id="3" name="Subtitle 2"/>
          <p:cNvSpPr>
            <a:spLocks noGrp="1"/>
          </p:cNvSpPr>
          <p:nvPr>
            <p:ph type="subTitle" idx="1"/>
          </p:nvPr>
        </p:nvSpPr>
        <p:spPr>
          <a:xfrm>
            <a:off x="357158" y="1428736"/>
            <a:ext cx="8501122" cy="5214974"/>
          </a:xfrm>
        </p:spPr>
        <p:txBody>
          <a:bodyPr/>
          <a:lstStyle/>
          <a:p>
            <a:pPr algn="l"/>
            <a:r>
              <a:rPr lang="en-US" dirty="0">
                <a:latin typeface="Baskerville Old Face" pitchFamily="18" charset="0"/>
              </a:rPr>
              <a:t>AFTER SUCCESSFULLY LOGIN :</a:t>
            </a:r>
          </a:p>
          <a:p>
            <a:pPr algn="l"/>
            <a:endParaRPr lang="en-US" dirty="0">
              <a:latin typeface="Baskerville Old Face" pitchFamily="18" charset="0"/>
            </a:endParaRPr>
          </a:p>
        </p:txBody>
      </p:sp>
      <p:pic>
        <p:nvPicPr>
          <p:cNvPr id="4" name="Picture 3" descr="Screenshot (48).png"/>
          <p:cNvPicPr>
            <a:picLocks noChangeAspect="1"/>
          </p:cNvPicPr>
          <p:nvPr/>
        </p:nvPicPr>
        <p:blipFill>
          <a:blip r:embed="rId2"/>
          <a:srcRect l="2343" t="9678" b="5558"/>
          <a:stretch>
            <a:fillRect/>
          </a:stretch>
        </p:blipFill>
        <p:spPr>
          <a:xfrm>
            <a:off x="142876" y="2214554"/>
            <a:ext cx="8929718" cy="4357718"/>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28596" y="214290"/>
            <a:ext cx="8286808" cy="1071546"/>
          </a:xfrm>
        </p:spPr>
        <p:txBody>
          <a:bodyPr>
            <a:normAutofit/>
          </a:bodyPr>
          <a:lstStyle/>
          <a:p>
            <a:pPr algn="ctr"/>
            <a:r>
              <a:rPr lang="en-US" sz="4800" dirty="0">
                <a:latin typeface="Baskerville Old Face" pitchFamily="18" charset="0"/>
              </a:rPr>
              <a:t>SNAPSHOTS</a:t>
            </a:r>
          </a:p>
        </p:txBody>
      </p:sp>
      <p:sp>
        <p:nvSpPr>
          <p:cNvPr id="3" name="Subtitle 2"/>
          <p:cNvSpPr>
            <a:spLocks noGrp="1"/>
          </p:cNvSpPr>
          <p:nvPr>
            <p:ph type="subTitle" idx="1"/>
          </p:nvPr>
        </p:nvSpPr>
        <p:spPr>
          <a:xfrm>
            <a:off x="428596" y="1428736"/>
            <a:ext cx="8358246" cy="4786346"/>
          </a:xfrm>
        </p:spPr>
        <p:txBody>
          <a:bodyPr/>
          <a:lstStyle/>
          <a:p>
            <a:pPr algn="l"/>
            <a:r>
              <a:rPr lang="en-US" dirty="0"/>
              <a:t>PROFILE: </a:t>
            </a:r>
          </a:p>
          <a:p>
            <a:pPr algn="l"/>
            <a:endParaRPr lang="en-US" dirty="0"/>
          </a:p>
        </p:txBody>
      </p:sp>
      <p:pic>
        <p:nvPicPr>
          <p:cNvPr id="8" name="Picture 7">
            <a:extLst>
              <a:ext uri="{FF2B5EF4-FFF2-40B4-BE49-F238E27FC236}">
                <a16:creationId xmlns:a16="http://schemas.microsoft.com/office/drawing/2014/main" id="{2D79D7CF-ED7B-A298-38D7-3BB1265D66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7399" y="2030555"/>
            <a:ext cx="8840640" cy="4164444"/>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71472" y="428604"/>
            <a:ext cx="7813576" cy="1200144"/>
          </a:xfrm>
        </p:spPr>
        <p:txBody>
          <a:bodyPr>
            <a:normAutofit/>
          </a:bodyPr>
          <a:lstStyle/>
          <a:p>
            <a:pPr algn="ctr"/>
            <a:r>
              <a:rPr lang="en-US" sz="6000" u="sng" kern="0" dirty="0">
                <a:solidFill>
                  <a:schemeClr val="tx1">
                    <a:lumMod val="95000"/>
                  </a:schemeClr>
                </a:solidFill>
                <a:latin typeface="Bahnschrift SemiBold" pitchFamily="34" charset="0"/>
              </a:rPr>
              <a:t>PROJECT MEMBERS:</a:t>
            </a:r>
            <a:endParaRPr lang="en-US" dirty="0">
              <a:solidFill>
                <a:schemeClr val="tx1">
                  <a:lumMod val="95000"/>
                </a:schemeClr>
              </a:solidFill>
              <a:latin typeface="Bahnschrift SemiBold" pitchFamily="34" charset="0"/>
            </a:endParaRPr>
          </a:p>
        </p:txBody>
      </p:sp>
      <p:sp>
        <p:nvSpPr>
          <p:cNvPr id="3" name="Subtitle 2"/>
          <p:cNvSpPr>
            <a:spLocks noGrp="1"/>
          </p:cNvSpPr>
          <p:nvPr>
            <p:ph type="subTitle" idx="1"/>
          </p:nvPr>
        </p:nvSpPr>
        <p:spPr>
          <a:xfrm>
            <a:off x="571472" y="1928802"/>
            <a:ext cx="8072494" cy="4714908"/>
          </a:xfrm>
        </p:spPr>
        <p:txBody>
          <a:bodyPr/>
          <a:lstStyle/>
          <a:p>
            <a:pPr marL="400050" lvl="1">
              <a:tabLst>
                <a:tab pos="342900" algn="l"/>
                <a:tab pos="455613"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Lst>
            </a:pPr>
            <a:r>
              <a:rPr lang="en-US" sz="2800" b="1" dirty="0">
                <a:solidFill>
                  <a:schemeClr val="accent3">
                    <a:lumMod val="40000"/>
                    <a:lumOff val="60000"/>
                  </a:schemeClr>
                </a:solidFill>
                <a:latin typeface="Baskerville Old Face" pitchFamily="18" charset="0"/>
              </a:rPr>
              <a:t>SWAPNENDU PAL – (31001220008)</a:t>
            </a:r>
          </a:p>
          <a:p>
            <a:pPr marL="400050" lvl="1">
              <a:tabLst>
                <a:tab pos="342900" algn="l"/>
                <a:tab pos="455613"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Lst>
            </a:pPr>
            <a:r>
              <a:rPr lang="en-US" sz="2800" b="1" dirty="0">
                <a:solidFill>
                  <a:schemeClr val="accent3">
                    <a:lumMod val="40000"/>
                    <a:lumOff val="60000"/>
                  </a:schemeClr>
                </a:solidFill>
                <a:latin typeface="Baskerville Old Face" pitchFamily="18" charset="0"/>
              </a:rPr>
              <a:t>ROHAN PODDER – (31001220010)</a:t>
            </a:r>
          </a:p>
          <a:p>
            <a:pPr marL="400050" lvl="1">
              <a:tabLst>
                <a:tab pos="342900" algn="l"/>
                <a:tab pos="455613"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Lst>
            </a:pPr>
            <a:r>
              <a:rPr lang="en-US" sz="2800" b="1" dirty="0">
                <a:solidFill>
                  <a:schemeClr val="accent3">
                    <a:lumMod val="40000"/>
                    <a:lumOff val="60000"/>
                  </a:schemeClr>
                </a:solidFill>
                <a:latin typeface="Baskerville Old Face" pitchFamily="18" charset="0"/>
              </a:rPr>
              <a:t>PROVAT NAGA – (31001220018)</a:t>
            </a:r>
          </a:p>
          <a:p>
            <a:pPr marL="400050" lvl="1">
              <a:tabLst>
                <a:tab pos="342900" algn="l"/>
                <a:tab pos="455613"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Lst>
            </a:pPr>
            <a:r>
              <a:rPr lang="en-US" sz="2800" b="1" dirty="0">
                <a:solidFill>
                  <a:schemeClr val="accent3">
                    <a:lumMod val="40000"/>
                    <a:lumOff val="60000"/>
                  </a:schemeClr>
                </a:solidFill>
                <a:latin typeface="Baskerville Old Face" pitchFamily="18" charset="0"/>
              </a:rPr>
              <a:t>SHEIKH ABDUR ROHIT – (31001220021)</a:t>
            </a:r>
          </a:p>
          <a:p>
            <a:pPr marL="400050" lvl="1">
              <a:tabLst>
                <a:tab pos="342900" algn="l"/>
                <a:tab pos="455613"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Lst>
            </a:pPr>
            <a:r>
              <a:rPr lang="en-US" sz="2800" b="1" dirty="0">
                <a:solidFill>
                  <a:schemeClr val="accent3">
                    <a:lumMod val="40000"/>
                    <a:lumOff val="60000"/>
                  </a:schemeClr>
                </a:solidFill>
                <a:latin typeface="Baskerville Old Face" pitchFamily="18" charset="0"/>
              </a:rPr>
              <a:t>ROHAN HANSDA – (31001220023)</a:t>
            </a:r>
          </a:p>
          <a:p>
            <a:pPr marL="400050" lvl="1">
              <a:tabLst>
                <a:tab pos="342900" algn="l"/>
                <a:tab pos="455613"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Lst>
            </a:pPr>
            <a:r>
              <a:rPr lang="en-US" sz="2800" b="1" dirty="0">
                <a:solidFill>
                  <a:schemeClr val="accent3">
                    <a:lumMod val="40000"/>
                    <a:lumOff val="60000"/>
                  </a:schemeClr>
                </a:solidFill>
                <a:latin typeface="Baskerville Old Face" pitchFamily="18" charset="0"/>
              </a:rPr>
              <a:t>AVIJIT MONDAL – (31001220033)</a:t>
            </a:r>
          </a:p>
          <a:p>
            <a:pPr marL="400050" lvl="1">
              <a:tabLst>
                <a:tab pos="342900" algn="l"/>
                <a:tab pos="455613"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Lst>
            </a:pPr>
            <a:r>
              <a:rPr lang="en-US" sz="2800" b="1" dirty="0">
                <a:solidFill>
                  <a:schemeClr val="accent3">
                    <a:lumMod val="40000"/>
                    <a:lumOff val="60000"/>
                  </a:schemeClr>
                </a:solidFill>
                <a:latin typeface="Baskerville Old Face" pitchFamily="18" charset="0"/>
              </a:rPr>
              <a:t>PRADIPTA SHOW – (31001220036)</a:t>
            </a:r>
          </a:p>
          <a:p>
            <a:pPr marL="400050" lvl="1">
              <a:tabLst>
                <a:tab pos="342900" algn="l"/>
                <a:tab pos="455613"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Lst>
            </a:pPr>
            <a:r>
              <a:rPr lang="en-US" sz="2800" b="1" dirty="0">
                <a:solidFill>
                  <a:schemeClr val="accent3">
                    <a:lumMod val="40000"/>
                    <a:lumOff val="60000"/>
                  </a:schemeClr>
                </a:solidFill>
                <a:latin typeface="Baskerville Old Face" pitchFamily="18" charset="0"/>
              </a:rPr>
              <a:t>SANDIPAN ROY – (31001220042)</a:t>
            </a:r>
          </a:p>
          <a:p>
            <a:endParaRPr lang="en-US" dirty="0">
              <a:solidFill>
                <a:schemeClr val="accent3">
                  <a:lumMod val="40000"/>
                  <a:lumOff val="60000"/>
                </a:schemeClr>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00034" y="214290"/>
            <a:ext cx="8143932" cy="1000132"/>
          </a:xfrm>
        </p:spPr>
        <p:txBody>
          <a:bodyPr>
            <a:normAutofit/>
          </a:bodyPr>
          <a:lstStyle/>
          <a:p>
            <a:pPr algn="ctr"/>
            <a:r>
              <a:rPr lang="en-US" sz="4800" dirty="0">
                <a:latin typeface="Baskerville Old Face" pitchFamily="18" charset="0"/>
              </a:rPr>
              <a:t>SNAPSHOTS</a:t>
            </a:r>
          </a:p>
        </p:txBody>
      </p:sp>
      <p:sp>
        <p:nvSpPr>
          <p:cNvPr id="3" name="Subtitle 2"/>
          <p:cNvSpPr>
            <a:spLocks noGrp="1"/>
          </p:cNvSpPr>
          <p:nvPr>
            <p:ph type="subTitle" idx="1"/>
          </p:nvPr>
        </p:nvSpPr>
        <p:spPr>
          <a:xfrm>
            <a:off x="571472" y="1500174"/>
            <a:ext cx="8072494" cy="5072098"/>
          </a:xfrm>
        </p:spPr>
        <p:txBody>
          <a:bodyPr/>
          <a:lstStyle/>
          <a:p>
            <a:pPr algn="l"/>
            <a:r>
              <a:rPr lang="en-US" dirty="0">
                <a:latin typeface="Baskerville Old Face" pitchFamily="18" charset="0"/>
              </a:rPr>
              <a:t>PRODUCT VIEW:</a:t>
            </a:r>
          </a:p>
          <a:p>
            <a:pPr algn="l"/>
            <a:endParaRPr lang="en-US" dirty="0">
              <a:latin typeface="Baskerville Old Face" pitchFamily="18" charset="0"/>
            </a:endParaRPr>
          </a:p>
        </p:txBody>
      </p:sp>
      <p:pic>
        <p:nvPicPr>
          <p:cNvPr id="3074" name="Picture 2"/>
          <p:cNvPicPr>
            <a:picLocks noChangeAspect="1" noChangeArrowheads="1"/>
          </p:cNvPicPr>
          <p:nvPr/>
        </p:nvPicPr>
        <p:blipFill>
          <a:blip r:embed="rId2"/>
          <a:srcRect l="47767" t="9765" r="11603" b="46289"/>
          <a:stretch>
            <a:fillRect/>
          </a:stretch>
        </p:blipFill>
        <p:spPr bwMode="auto">
          <a:xfrm>
            <a:off x="1428728" y="2500306"/>
            <a:ext cx="5286412" cy="3214710"/>
          </a:xfrm>
          <a:prstGeom prst="rect">
            <a:avLst/>
          </a:prstGeom>
          <a:noFill/>
          <a:ln w="9525">
            <a:noFill/>
            <a:miter lim="800000"/>
            <a:headEnd/>
            <a:tailEnd/>
          </a:ln>
          <a:effec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500034" y="214290"/>
            <a:ext cx="8143932" cy="1000132"/>
          </a:xfrm>
          <a:prstGeom prst="rect">
            <a:avLst/>
          </a:prstGeom>
          <a:ln>
            <a:noFill/>
          </a:ln>
        </p:spPr>
        <p:txBody>
          <a:bodyPr vert="horz" lIns="0" tIns="0" rIns="18288" bIns="0" anchor="b">
            <a:normAutofit/>
            <a:scene3d>
              <a:camera prst="orthographicFront"/>
              <a:lightRig rig="freezing" dir="t">
                <a:rot lat="0" lon="0" rev="5640000"/>
              </a:lightRig>
            </a:scene3d>
            <a:sp3d prstMaterial="flat">
              <a:bevelT w="38100" h="38100"/>
              <a:contourClr>
                <a:schemeClr val="tx2"/>
              </a:contourClr>
            </a:sp3d>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800" b="1" i="0" u="none" strike="noStrike" kern="1200" cap="none" spc="0" normalizeH="0" baseline="0" noProof="0">
                <a:ln>
                  <a:noFill/>
                </a:ln>
                <a:solidFill>
                  <a:schemeClr val="accent3">
                    <a:tint val="90000"/>
                    <a:satMod val="120000"/>
                  </a:schemeClr>
                </a:solidFill>
                <a:effectLst>
                  <a:outerShdw blurRad="38100" dist="25400" dir="5400000" algn="tl" rotWithShape="0">
                    <a:srgbClr val="000000">
                      <a:alpha val="43000"/>
                    </a:srgbClr>
                  </a:outerShdw>
                </a:effectLst>
                <a:uLnTx/>
                <a:uFillTx/>
                <a:latin typeface="Baskerville Old Face" pitchFamily="18" charset="0"/>
                <a:ea typeface="+mj-ea"/>
                <a:cs typeface="+mj-cs"/>
              </a:rPr>
              <a:t>SNAPSHOTS</a:t>
            </a:r>
            <a:endParaRPr kumimoji="0" lang="en-US" sz="4800" b="1" i="0" u="none" strike="noStrike" kern="1200" cap="none" spc="0" normalizeH="0" baseline="0" noProof="0" dirty="0">
              <a:ln>
                <a:noFill/>
              </a:ln>
              <a:solidFill>
                <a:schemeClr val="accent3">
                  <a:tint val="90000"/>
                  <a:satMod val="120000"/>
                </a:schemeClr>
              </a:solidFill>
              <a:effectLst>
                <a:outerShdw blurRad="38100" dist="25400" dir="5400000" algn="tl" rotWithShape="0">
                  <a:srgbClr val="000000">
                    <a:alpha val="43000"/>
                  </a:srgbClr>
                </a:outerShdw>
              </a:effectLst>
              <a:uLnTx/>
              <a:uFillTx/>
              <a:latin typeface="Baskerville Old Face" pitchFamily="18" charset="0"/>
              <a:ea typeface="+mj-ea"/>
              <a:cs typeface="+mj-cs"/>
            </a:endParaRPr>
          </a:p>
        </p:txBody>
      </p:sp>
      <p:sp>
        <p:nvSpPr>
          <p:cNvPr id="5" name="Subtitle 2"/>
          <p:cNvSpPr txBox="1">
            <a:spLocks/>
          </p:cNvSpPr>
          <p:nvPr/>
        </p:nvSpPr>
        <p:spPr>
          <a:xfrm>
            <a:off x="571472" y="1500174"/>
            <a:ext cx="8072494" cy="5072098"/>
          </a:xfrm>
          <a:prstGeom prst="rect">
            <a:avLst/>
          </a:prstGeom>
        </p:spPr>
        <p:txBody>
          <a:bodyPr vert="horz" lIns="0" rIns="18288">
            <a:normAutofit/>
          </a:bodyPr>
          <a:lstStyle/>
          <a:p>
            <a:pPr marL="0" marR="45720" lvl="0" indent="0" algn="l" defTabSz="914400" rtl="0" eaLnBrk="1" fontAlgn="auto" latinLnBrk="0" hangingPunct="1">
              <a:lnSpc>
                <a:spcPct val="100000"/>
              </a:lnSpc>
              <a:spcBef>
                <a:spcPct val="20000"/>
              </a:spcBef>
              <a:spcAft>
                <a:spcPts val="0"/>
              </a:spcAft>
              <a:buClr>
                <a:schemeClr val="accent3"/>
              </a:buClr>
              <a:buSzPct val="95000"/>
              <a:buFont typeface="Wingdings 2"/>
              <a:buNone/>
              <a:tabLst/>
              <a:defRPr/>
            </a:pPr>
            <a:r>
              <a:rPr kumimoji="0" lang="en-US" sz="2600" b="0" i="0" u="none" strike="noStrike" kern="1200" cap="none" spc="0" normalizeH="0" baseline="0" noProof="0" dirty="0">
                <a:ln>
                  <a:noFill/>
                </a:ln>
                <a:solidFill>
                  <a:schemeClr val="tx1"/>
                </a:solidFill>
                <a:effectLst/>
                <a:uLnTx/>
                <a:uFillTx/>
                <a:latin typeface="Baskerville Old Face" pitchFamily="18" charset="0"/>
                <a:ea typeface="+mn-ea"/>
                <a:cs typeface="+mn-cs"/>
              </a:rPr>
              <a:t>PRODUCT VIEW:</a:t>
            </a:r>
          </a:p>
          <a:p>
            <a:pPr marL="0" marR="45720" lvl="0" indent="0" algn="l" defTabSz="914400" rtl="0" eaLnBrk="1" fontAlgn="auto" latinLnBrk="0" hangingPunct="1">
              <a:lnSpc>
                <a:spcPct val="100000"/>
              </a:lnSpc>
              <a:spcBef>
                <a:spcPct val="20000"/>
              </a:spcBef>
              <a:spcAft>
                <a:spcPts val="0"/>
              </a:spcAft>
              <a:buClr>
                <a:schemeClr val="accent3"/>
              </a:buClr>
              <a:buSzPct val="95000"/>
              <a:buFont typeface="Wingdings 2"/>
              <a:buNone/>
              <a:tabLst/>
              <a:defRPr/>
            </a:pPr>
            <a:endParaRPr kumimoji="0" lang="en-US" sz="2600" b="0" i="0" u="none" strike="noStrike" kern="1200" cap="none" spc="0" normalizeH="0" baseline="0" noProof="0" dirty="0">
              <a:ln>
                <a:noFill/>
              </a:ln>
              <a:solidFill>
                <a:schemeClr val="tx1"/>
              </a:solidFill>
              <a:effectLst/>
              <a:uLnTx/>
              <a:uFillTx/>
              <a:latin typeface="Baskerville Old Face" pitchFamily="18" charset="0"/>
              <a:ea typeface="+mn-ea"/>
              <a:cs typeface="+mn-cs"/>
            </a:endParaRPr>
          </a:p>
        </p:txBody>
      </p:sp>
      <p:pic>
        <p:nvPicPr>
          <p:cNvPr id="6" name="Picture 5" descr="Screenshot (50).png"/>
          <p:cNvPicPr>
            <a:picLocks noChangeAspect="1"/>
          </p:cNvPicPr>
          <p:nvPr/>
        </p:nvPicPr>
        <p:blipFill>
          <a:blip r:embed="rId2"/>
          <a:srcRect l="50000" t="9703" r="7812" b="45831"/>
          <a:stretch>
            <a:fillRect/>
          </a:stretch>
        </p:blipFill>
        <p:spPr>
          <a:xfrm>
            <a:off x="1500165" y="2500306"/>
            <a:ext cx="5424823" cy="321471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500034" y="214290"/>
            <a:ext cx="8143932" cy="1000132"/>
          </a:xfrm>
          <a:prstGeom prst="rect">
            <a:avLst/>
          </a:prstGeom>
          <a:ln>
            <a:noFill/>
          </a:ln>
        </p:spPr>
        <p:txBody>
          <a:bodyPr vert="horz" lIns="0" tIns="0" rIns="18288" bIns="0" anchor="b">
            <a:normAutofit/>
            <a:scene3d>
              <a:camera prst="orthographicFront"/>
              <a:lightRig rig="freezing" dir="t">
                <a:rot lat="0" lon="0" rev="5640000"/>
              </a:lightRig>
            </a:scene3d>
            <a:sp3d prstMaterial="flat">
              <a:bevelT w="38100" h="38100"/>
              <a:contourClr>
                <a:schemeClr val="tx2"/>
              </a:contourClr>
            </a:sp3d>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800" b="1" i="0" u="none" strike="noStrike" kern="1200" cap="none" spc="0" normalizeH="0" baseline="0" noProof="0">
                <a:ln>
                  <a:noFill/>
                </a:ln>
                <a:solidFill>
                  <a:schemeClr val="accent3">
                    <a:tint val="90000"/>
                    <a:satMod val="120000"/>
                  </a:schemeClr>
                </a:solidFill>
                <a:effectLst>
                  <a:outerShdw blurRad="38100" dist="25400" dir="5400000" algn="tl" rotWithShape="0">
                    <a:srgbClr val="000000">
                      <a:alpha val="43000"/>
                    </a:srgbClr>
                  </a:outerShdw>
                </a:effectLst>
                <a:uLnTx/>
                <a:uFillTx/>
                <a:latin typeface="Baskerville Old Face" pitchFamily="18" charset="0"/>
                <a:ea typeface="+mj-ea"/>
                <a:cs typeface="+mj-cs"/>
              </a:rPr>
              <a:t>SNAPSHOTS</a:t>
            </a:r>
            <a:endParaRPr kumimoji="0" lang="en-US" sz="4800" b="1" i="0" u="none" strike="noStrike" kern="1200" cap="none" spc="0" normalizeH="0" baseline="0" noProof="0" dirty="0">
              <a:ln>
                <a:noFill/>
              </a:ln>
              <a:solidFill>
                <a:schemeClr val="accent3">
                  <a:tint val="90000"/>
                  <a:satMod val="120000"/>
                </a:schemeClr>
              </a:solidFill>
              <a:effectLst>
                <a:outerShdw blurRad="38100" dist="25400" dir="5400000" algn="tl" rotWithShape="0">
                  <a:srgbClr val="000000">
                    <a:alpha val="43000"/>
                  </a:srgbClr>
                </a:outerShdw>
              </a:effectLst>
              <a:uLnTx/>
              <a:uFillTx/>
              <a:latin typeface="Baskerville Old Face" pitchFamily="18" charset="0"/>
              <a:ea typeface="+mj-ea"/>
              <a:cs typeface="+mj-cs"/>
            </a:endParaRPr>
          </a:p>
        </p:txBody>
      </p:sp>
      <p:sp>
        <p:nvSpPr>
          <p:cNvPr id="7" name="Subtitle 2"/>
          <p:cNvSpPr txBox="1">
            <a:spLocks/>
          </p:cNvSpPr>
          <p:nvPr/>
        </p:nvSpPr>
        <p:spPr>
          <a:xfrm>
            <a:off x="571472" y="1500174"/>
            <a:ext cx="8072494" cy="5072098"/>
          </a:xfrm>
          <a:prstGeom prst="rect">
            <a:avLst/>
          </a:prstGeom>
        </p:spPr>
        <p:txBody>
          <a:bodyPr vert="horz" lIns="0" rIns="18288">
            <a:normAutofit/>
          </a:bodyPr>
          <a:lstStyle/>
          <a:p>
            <a:pPr marL="0" marR="45720" lvl="0" indent="0" algn="l" defTabSz="914400" rtl="0" eaLnBrk="1" fontAlgn="auto" latinLnBrk="0" hangingPunct="1">
              <a:lnSpc>
                <a:spcPct val="100000"/>
              </a:lnSpc>
              <a:spcBef>
                <a:spcPct val="20000"/>
              </a:spcBef>
              <a:spcAft>
                <a:spcPts val="0"/>
              </a:spcAft>
              <a:buClr>
                <a:schemeClr val="accent3"/>
              </a:buClr>
              <a:buSzPct val="95000"/>
              <a:buFont typeface="Wingdings 2"/>
              <a:buNone/>
              <a:tabLst/>
              <a:defRPr/>
            </a:pPr>
            <a:r>
              <a:rPr kumimoji="0" lang="en-US" sz="2600" b="0" i="0" u="none" strike="noStrike" kern="1200" cap="none" spc="0" normalizeH="0" baseline="0" noProof="0" dirty="0">
                <a:ln>
                  <a:noFill/>
                </a:ln>
                <a:solidFill>
                  <a:schemeClr val="tx1"/>
                </a:solidFill>
                <a:effectLst/>
                <a:uLnTx/>
                <a:uFillTx/>
                <a:latin typeface="Baskerville Old Face" pitchFamily="18" charset="0"/>
                <a:ea typeface="+mn-ea"/>
                <a:cs typeface="+mn-cs"/>
              </a:rPr>
              <a:t>PRODUCT VIEW:</a:t>
            </a:r>
          </a:p>
          <a:p>
            <a:pPr marL="0" marR="45720" lvl="0" indent="0" algn="l" defTabSz="914400" rtl="0" eaLnBrk="1" fontAlgn="auto" latinLnBrk="0" hangingPunct="1">
              <a:lnSpc>
                <a:spcPct val="100000"/>
              </a:lnSpc>
              <a:spcBef>
                <a:spcPct val="20000"/>
              </a:spcBef>
              <a:spcAft>
                <a:spcPts val="0"/>
              </a:spcAft>
              <a:buClr>
                <a:schemeClr val="accent3"/>
              </a:buClr>
              <a:buSzPct val="95000"/>
              <a:buFont typeface="Wingdings 2"/>
              <a:buNone/>
              <a:tabLst/>
              <a:defRPr/>
            </a:pPr>
            <a:endParaRPr kumimoji="0" lang="en-US" sz="2600" b="0" i="0" u="none" strike="noStrike" kern="1200" cap="none" spc="0" normalizeH="0" baseline="0" noProof="0" dirty="0">
              <a:ln>
                <a:noFill/>
              </a:ln>
              <a:solidFill>
                <a:schemeClr val="tx1"/>
              </a:solidFill>
              <a:effectLst/>
              <a:uLnTx/>
              <a:uFillTx/>
              <a:latin typeface="Baskerville Old Face" pitchFamily="18" charset="0"/>
              <a:ea typeface="+mn-ea"/>
              <a:cs typeface="+mn-cs"/>
            </a:endParaRPr>
          </a:p>
          <a:p>
            <a:pPr marL="0" marR="45720" lvl="0" indent="0" algn="l" defTabSz="914400" rtl="0" eaLnBrk="1" fontAlgn="auto" latinLnBrk="0" hangingPunct="1">
              <a:lnSpc>
                <a:spcPct val="100000"/>
              </a:lnSpc>
              <a:spcBef>
                <a:spcPct val="20000"/>
              </a:spcBef>
              <a:spcAft>
                <a:spcPts val="0"/>
              </a:spcAft>
              <a:buClr>
                <a:schemeClr val="accent3"/>
              </a:buClr>
              <a:buSzPct val="95000"/>
              <a:buFont typeface="Wingdings 2"/>
              <a:buNone/>
              <a:tabLst/>
              <a:defRPr/>
            </a:pPr>
            <a:endParaRPr kumimoji="0" lang="en-US" sz="2600" b="0" i="0" u="none" strike="noStrike" kern="1200" cap="none" spc="0" normalizeH="0" baseline="0" noProof="0" dirty="0">
              <a:ln>
                <a:noFill/>
              </a:ln>
              <a:solidFill>
                <a:schemeClr val="tx1"/>
              </a:solidFill>
              <a:effectLst/>
              <a:uLnTx/>
              <a:uFillTx/>
              <a:latin typeface="Baskerville Old Face" pitchFamily="18" charset="0"/>
              <a:ea typeface="+mn-ea"/>
              <a:cs typeface="+mn-cs"/>
            </a:endParaRPr>
          </a:p>
        </p:txBody>
      </p:sp>
      <p:pic>
        <p:nvPicPr>
          <p:cNvPr id="9" name="Picture 8" descr="Screenshot (51).png"/>
          <p:cNvPicPr>
            <a:picLocks noChangeAspect="1"/>
          </p:cNvPicPr>
          <p:nvPr/>
        </p:nvPicPr>
        <p:blipFill>
          <a:blip r:embed="rId2"/>
          <a:srcRect t="9727" r="1562" b="4119"/>
          <a:stretch>
            <a:fillRect/>
          </a:stretch>
        </p:blipFill>
        <p:spPr>
          <a:xfrm>
            <a:off x="71438" y="2143116"/>
            <a:ext cx="9001156" cy="4429156"/>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500034" y="214290"/>
            <a:ext cx="8143932" cy="1000132"/>
          </a:xfrm>
          <a:prstGeom prst="rect">
            <a:avLst/>
          </a:prstGeom>
          <a:ln>
            <a:noFill/>
          </a:ln>
        </p:spPr>
        <p:txBody>
          <a:bodyPr vert="horz" lIns="0" tIns="0" rIns="18288" bIns="0" anchor="b">
            <a:normAutofit/>
            <a:scene3d>
              <a:camera prst="orthographicFront"/>
              <a:lightRig rig="freezing" dir="t">
                <a:rot lat="0" lon="0" rev="5640000"/>
              </a:lightRig>
            </a:scene3d>
            <a:sp3d prstMaterial="flat">
              <a:bevelT w="38100" h="38100"/>
              <a:contourClr>
                <a:schemeClr val="tx2"/>
              </a:contourClr>
            </a:sp3d>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800" b="1" i="0" u="none" strike="noStrike" kern="1200" cap="none" spc="0" normalizeH="0" baseline="0" noProof="0">
                <a:ln>
                  <a:noFill/>
                </a:ln>
                <a:solidFill>
                  <a:schemeClr val="accent3">
                    <a:tint val="90000"/>
                    <a:satMod val="120000"/>
                  </a:schemeClr>
                </a:solidFill>
                <a:effectLst>
                  <a:outerShdw blurRad="38100" dist="25400" dir="5400000" algn="tl" rotWithShape="0">
                    <a:srgbClr val="000000">
                      <a:alpha val="43000"/>
                    </a:srgbClr>
                  </a:outerShdw>
                </a:effectLst>
                <a:uLnTx/>
                <a:uFillTx/>
                <a:latin typeface="Baskerville Old Face" pitchFamily="18" charset="0"/>
                <a:ea typeface="+mj-ea"/>
                <a:cs typeface="+mj-cs"/>
              </a:rPr>
              <a:t>SNAPSHOTS</a:t>
            </a:r>
            <a:endParaRPr kumimoji="0" lang="en-US" sz="4800" b="1" i="0" u="none" strike="noStrike" kern="1200" cap="none" spc="0" normalizeH="0" baseline="0" noProof="0" dirty="0">
              <a:ln>
                <a:noFill/>
              </a:ln>
              <a:solidFill>
                <a:schemeClr val="accent3">
                  <a:tint val="90000"/>
                  <a:satMod val="120000"/>
                </a:schemeClr>
              </a:solidFill>
              <a:effectLst>
                <a:outerShdw blurRad="38100" dist="25400" dir="5400000" algn="tl" rotWithShape="0">
                  <a:srgbClr val="000000">
                    <a:alpha val="43000"/>
                  </a:srgbClr>
                </a:outerShdw>
              </a:effectLst>
              <a:uLnTx/>
              <a:uFillTx/>
              <a:latin typeface="Baskerville Old Face" pitchFamily="18" charset="0"/>
              <a:ea typeface="+mj-ea"/>
              <a:cs typeface="+mj-cs"/>
            </a:endParaRPr>
          </a:p>
        </p:txBody>
      </p:sp>
      <p:sp>
        <p:nvSpPr>
          <p:cNvPr id="5" name="Subtitle 2"/>
          <p:cNvSpPr txBox="1">
            <a:spLocks/>
          </p:cNvSpPr>
          <p:nvPr/>
        </p:nvSpPr>
        <p:spPr>
          <a:xfrm>
            <a:off x="571472" y="1500174"/>
            <a:ext cx="8072494" cy="5072098"/>
          </a:xfrm>
          <a:prstGeom prst="rect">
            <a:avLst/>
          </a:prstGeom>
        </p:spPr>
        <p:txBody>
          <a:bodyPr vert="horz" lIns="0" rIns="18288">
            <a:normAutofit/>
          </a:bodyPr>
          <a:lstStyle/>
          <a:p>
            <a:pPr marL="0" marR="45720" lvl="0" indent="0" algn="l" defTabSz="914400" rtl="0" eaLnBrk="1" fontAlgn="auto" latinLnBrk="0" hangingPunct="1">
              <a:lnSpc>
                <a:spcPct val="100000"/>
              </a:lnSpc>
              <a:spcBef>
                <a:spcPct val="20000"/>
              </a:spcBef>
              <a:spcAft>
                <a:spcPts val="0"/>
              </a:spcAft>
              <a:buClr>
                <a:schemeClr val="accent3"/>
              </a:buClr>
              <a:buSzPct val="95000"/>
              <a:buFont typeface="Wingdings 2"/>
              <a:buNone/>
              <a:tabLst/>
              <a:defRPr/>
            </a:pPr>
            <a:r>
              <a:rPr kumimoji="0" lang="en-US" sz="2600" b="0" i="0" u="none" strike="noStrike" kern="1200" cap="none" spc="0" normalizeH="0" baseline="0" noProof="0" dirty="0">
                <a:ln>
                  <a:noFill/>
                </a:ln>
                <a:solidFill>
                  <a:schemeClr val="tx1"/>
                </a:solidFill>
                <a:effectLst/>
                <a:uLnTx/>
                <a:uFillTx/>
                <a:latin typeface="Baskerville Old Face" pitchFamily="18" charset="0"/>
                <a:ea typeface="+mn-ea"/>
                <a:cs typeface="+mn-cs"/>
              </a:rPr>
              <a:t>PRODUCT VIEW:</a:t>
            </a:r>
          </a:p>
          <a:p>
            <a:pPr marL="0" marR="45720" lvl="0" indent="0" algn="l" defTabSz="914400" rtl="0" eaLnBrk="1" fontAlgn="auto" latinLnBrk="0" hangingPunct="1">
              <a:lnSpc>
                <a:spcPct val="100000"/>
              </a:lnSpc>
              <a:spcBef>
                <a:spcPct val="20000"/>
              </a:spcBef>
              <a:spcAft>
                <a:spcPts val="0"/>
              </a:spcAft>
              <a:buClr>
                <a:schemeClr val="accent3"/>
              </a:buClr>
              <a:buSzPct val="95000"/>
              <a:buFont typeface="Wingdings 2"/>
              <a:buNone/>
              <a:tabLst/>
              <a:defRPr/>
            </a:pPr>
            <a:endParaRPr kumimoji="0" lang="en-US" sz="2600" b="0" i="0" u="none" strike="noStrike" kern="1200" cap="none" spc="0" normalizeH="0" baseline="0" noProof="0" dirty="0">
              <a:ln>
                <a:noFill/>
              </a:ln>
              <a:solidFill>
                <a:schemeClr val="tx1"/>
              </a:solidFill>
              <a:effectLst/>
              <a:uLnTx/>
              <a:uFillTx/>
              <a:latin typeface="Baskerville Old Face" pitchFamily="18" charset="0"/>
              <a:ea typeface="+mn-ea"/>
              <a:cs typeface="+mn-cs"/>
            </a:endParaRPr>
          </a:p>
        </p:txBody>
      </p:sp>
      <p:pic>
        <p:nvPicPr>
          <p:cNvPr id="7" name="Picture 6" descr="Screenshot (52).png"/>
          <p:cNvPicPr>
            <a:picLocks noChangeAspect="1"/>
          </p:cNvPicPr>
          <p:nvPr/>
        </p:nvPicPr>
        <p:blipFill>
          <a:blip r:embed="rId2"/>
          <a:srcRect t="9727" b="4119"/>
          <a:stretch>
            <a:fillRect/>
          </a:stretch>
        </p:blipFill>
        <p:spPr>
          <a:xfrm>
            <a:off x="0" y="2143116"/>
            <a:ext cx="9144000" cy="4429156"/>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500034" y="214290"/>
            <a:ext cx="8143932" cy="1000132"/>
          </a:xfrm>
          <a:prstGeom prst="rect">
            <a:avLst/>
          </a:prstGeom>
          <a:ln>
            <a:noFill/>
          </a:ln>
        </p:spPr>
        <p:txBody>
          <a:bodyPr vert="horz" lIns="0" tIns="0" rIns="18288" bIns="0" anchor="b">
            <a:normAutofit/>
            <a:scene3d>
              <a:camera prst="orthographicFront"/>
              <a:lightRig rig="freezing" dir="t">
                <a:rot lat="0" lon="0" rev="5640000"/>
              </a:lightRig>
            </a:scene3d>
            <a:sp3d prstMaterial="flat">
              <a:bevelT w="38100" h="38100"/>
              <a:contourClr>
                <a:schemeClr val="tx2"/>
              </a:contourClr>
            </a:sp3d>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800" b="1" i="0" u="none" strike="noStrike" kern="1200" cap="none" spc="0" normalizeH="0" baseline="0" noProof="0">
                <a:ln>
                  <a:noFill/>
                </a:ln>
                <a:solidFill>
                  <a:schemeClr val="accent3">
                    <a:tint val="90000"/>
                    <a:satMod val="120000"/>
                  </a:schemeClr>
                </a:solidFill>
                <a:effectLst>
                  <a:outerShdw blurRad="38100" dist="25400" dir="5400000" algn="tl" rotWithShape="0">
                    <a:srgbClr val="000000">
                      <a:alpha val="43000"/>
                    </a:srgbClr>
                  </a:outerShdw>
                </a:effectLst>
                <a:uLnTx/>
                <a:uFillTx/>
                <a:latin typeface="Baskerville Old Face" pitchFamily="18" charset="0"/>
                <a:ea typeface="+mj-ea"/>
                <a:cs typeface="+mj-cs"/>
              </a:rPr>
              <a:t>SNAPSHOTS</a:t>
            </a:r>
            <a:endParaRPr kumimoji="0" lang="en-US" sz="4800" b="1" i="0" u="none" strike="noStrike" kern="1200" cap="none" spc="0" normalizeH="0" baseline="0" noProof="0" dirty="0">
              <a:ln>
                <a:noFill/>
              </a:ln>
              <a:solidFill>
                <a:schemeClr val="accent3">
                  <a:tint val="90000"/>
                  <a:satMod val="120000"/>
                </a:schemeClr>
              </a:solidFill>
              <a:effectLst>
                <a:outerShdw blurRad="38100" dist="25400" dir="5400000" algn="tl" rotWithShape="0">
                  <a:srgbClr val="000000">
                    <a:alpha val="43000"/>
                  </a:srgbClr>
                </a:outerShdw>
              </a:effectLst>
              <a:uLnTx/>
              <a:uFillTx/>
              <a:latin typeface="Baskerville Old Face" pitchFamily="18" charset="0"/>
              <a:ea typeface="+mj-ea"/>
              <a:cs typeface="+mj-cs"/>
            </a:endParaRPr>
          </a:p>
        </p:txBody>
      </p:sp>
      <p:sp>
        <p:nvSpPr>
          <p:cNvPr id="5" name="Subtitle 2"/>
          <p:cNvSpPr txBox="1">
            <a:spLocks/>
          </p:cNvSpPr>
          <p:nvPr/>
        </p:nvSpPr>
        <p:spPr>
          <a:xfrm>
            <a:off x="571472" y="1500174"/>
            <a:ext cx="8072494" cy="5072098"/>
          </a:xfrm>
          <a:prstGeom prst="rect">
            <a:avLst/>
          </a:prstGeom>
        </p:spPr>
        <p:txBody>
          <a:bodyPr vert="horz" lIns="0" rIns="18288">
            <a:normAutofit/>
          </a:bodyPr>
          <a:lstStyle/>
          <a:p>
            <a:pPr marL="0" marR="45720" lvl="0" indent="0" algn="l" defTabSz="914400" rtl="0" eaLnBrk="1" fontAlgn="auto" latinLnBrk="0" hangingPunct="1">
              <a:lnSpc>
                <a:spcPct val="100000"/>
              </a:lnSpc>
              <a:spcBef>
                <a:spcPct val="20000"/>
              </a:spcBef>
              <a:spcAft>
                <a:spcPts val="0"/>
              </a:spcAft>
              <a:buClr>
                <a:schemeClr val="accent3"/>
              </a:buClr>
              <a:buSzPct val="95000"/>
              <a:buFont typeface="Wingdings 2"/>
              <a:buNone/>
              <a:tabLst/>
              <a:defRPr/>
            </a:pPr>
            <a:r>
              <a:rPr kumimoji="0" lang="en-US" sz="2600" b="0" i="0" u="none" strike="noStrike" kern="1200" cap="none" spc="0" normalizeH="0" baseline="0" noProof="0" dirty="0">
                <a:ln>
                  <a:noFill/>
                </a:ln>
                <a:solidFill>
                  <a:schemeClr val="tx1"/>
                </a:solidFill>
                <a:effectLst/>
                <a:uLnTx/>
                <a:uFillTx/>
                <a:latin typeface="Baskerville Old Face" pitchFamily="18" charset="0"/>
                <a:ea typeface="+mn-ea"/>
                <a:cs typeface="+mn-cs"/>
              </a:rPr>
              <a:t>PRODUCT VIEW:</a:t>
            </a:r>
          </a:p>
          <a:p>
            <a:pPr marL="0" marR="45720" lvl="0" indent="0" algn="l" defTabSz="914400" rtl="0" eaLnBrk="1" fontAlgn="auto" latinLnBrk="0" hangingPunct="1">
              <a:lnSpc>
                <a:spcPct val="100000"/>
              </a:lnSpc>
              <a:spcBef>
                <a:spcPct val="20000"/>
              </a:spcBef>
              <a:spcAft>
                <a:spcPts val="0"/>
              </a:spcAft>
              <a:buClr>
                <a:schemeClr val="accent3"/>
              </a:buClr>
              <a:buSzPct val="95000"/>
              <a:buFont typeface="Wingdings 2"/>
              <a:buNone/>
              <a:tabLst/>
              <a:defRPr/>
            </a:pPr>
            <a:endParaRPr kumimoji="0" lang="en-US" sz="2600" b="0" i="0" u="none" strike="noStrike" kern="1200" cap="none" spc="0" normalizeH="0" baseline="0" noProof="0" dirty="0">
              <a:ln>
                <a:noFill/>
              </a:ln>
              <a:solidFill>
                <a:schemeClr val="tx1"/>
              </a:solidFill>
              <a:effectLst/>
              <a:uLnTx/>
              <a:uFillTx/>
              <a:latin typeface="Baskerville Old Face" pitchFamily="18" charset="0"/>
              <a:ea typeface="+mn-ea"/>
              <a:cs typeface="+mn-cs"/>
            </a:endParaRPr>
          </a:p>
        </p:txBody>
      </p:sp>
      <p:pic>
        <p:nvPicPr>
          <p:cNvPr id="7" name="Picture 6" descr="Screenshot (53).png"/>
          <p:cNvPicPr>
            <a:picLocks noChangeAspect="1"/>
          </p:cNvPicPr>
          <p:nvPr/>
        </p:nvPicPr>
        <p:blipFill>
          <a:blip r:embed="rId2"/>
          <a:srcRect t="9727" r="2343" b="4119"/>
          <a:stretch>
            <a:fillRect/>
          </a:stretch>
        </p:blipFill>
        <p:spPr>
          <a:xfrm>
            <a:off x="142876" y="2214554"/>
            <a:ext cx="8929718" cy="4429156"/>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28596" y="214290"/>
            <a:ext cx="8286808" cy="1071546"/>
          </a:xfrm>
        </p:spPr>
        <p:txBody>
          <a:bodyPr>
            <a:normAutofit/>
          </a:bodyPr>
          <a:lstStyle/>
          <a:p>
            <a:pPr algn="ctr"/>
            <a:r>
              <a:rPr lang="en-US" sz="4800" dirty="0">
                <a:latin typeface="Baskerville Old Face" pitchFamily="18" charset="0"/>
              </a:rPr>
              <a:t>SNAPSHOTS</a:t>
            </a:r>
          </a:p>
        </p:txBody>
      </p:sp>
      <p:sp>
        <p:nvSpPr>
          <p:cNvPr id="3" name="Subtitle 2"/>
          <p:cNvSpPr>
            <a:spLocks noGrp="1"/>
          </p:cNvSpPr>
          <p:nvPr>
            <p:ph type="subTitle" idx="1"/>
          </p:nvPr>
        </p:nvSpPr>
        <p:spPr>
          <a:xfrm>
            <a:off x="428596" y="1428736"/>
            <a:ext cx="8358246" cy="4786346"/>
          </a:xfrm>
        </p:spPr>
        <p:txBody>
          <a:bodyPr/>
          <a:lstStyle/>
          <a:p>
            <a:pPr algn="l"/>
            <a:r>
              <a:rPr lang="en-US" dirty="0"/>
              <a:t>CART: </a:t>
            </a:r>
          </a:p>
          <a:p>
            <a:pPr algn="l"/>
            <a:endParaRPr lang="en-US" dirty="0"/>
          </a:p>
        </p:txBody>
      </p:sp>
      <p:pic>
        <p:nvPicPr>
          <p:cNvPr id="6" name="Picture 5">
            <a:extLst>
              <a:ext uri="{FF2B5EF4-FFF2-40B4-BE49-F238E27FC236}">
                <a16:creationId xmlns:a16="http://schemas.microsoft.com/office/drawing/2014/main" id="{A4C5DDD2-A43A-A002-4625-F692051594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7158" y="1916832"/>
            <a:ext cx="8358246" cy="4599431"/>
          </a:xfrm>
          <a:prstGeom prst="rect">
            <a:avLst/>
          </a:prstGeom>
        </p:spPr>
      </p:pic>
    </p:spTree>
    <p:extLst>
      <p:ext uri="{BB962C8B-B14F-4D97-AF65-F5344CB8AC3E}">
        <p14:creationId xmlns:p14="http://schemas.microsoft.com/office/powerpoint/2010/main" val="22075847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80FB13D-7AF7-269D-613A-D552B28A578C}"/>
              </a:ext>
            </a:extLst>
          </p:cNvPr>
          <p:cNvSpPr>
            <a:spLocks noGrp="1"/>
          </p:cNvSpPr>
          <p:nvPr>
            <p:ph type="ctrTitle"/>
          </p:nvPr>
        </p:nvSpPr>
        <p:spPr>
          <a:xfrm>
            <a:off x="428596" y="214290"/>
            <a:ext cx="8286808" cy="1071546"/>
          </a:xfrm>
        </p:spPr>
        <p:txBody>
          <a:bodyPr>
            <a:normAutofit/>
          </a:bodyPr>
          <a:lstStyle/>
          <a:p>
            <a:pPr algn="ctr"/>
            <a:r>
              <a:rPr lang="en-US" sz="4800" dirty="0">
                <a:latin typeface="Baskerville Old Face" pitchFamily="18" charset="0"/>
              </a:rPr>
              <a:t>SNAPSHOTS</a:t>
            </a:r>
          </a:p>
        </p:txBody>
      </p:sp>
      <p:sp>
        <p:nvSpPr>
          <p:cNvPr id="5" name="Subtitle 2">
            <a:extLst>
              <a:ext uri="{FF2B5EF4-FFF2-40B4-BE49-F238E27FC236}">
                <a16:creationId xmlns:a16="http://schemas.microsoft.com/office/drawing/2014/main" id="{C4C2A4BC-9BCF-1419-D32F-5BE2ED8DEFFB}"/>
              </a:ext>
            </a:extLst>
          </p:cNvPr>
          <p:cNvSpPr>
            <a:spLocks noGrp="1"/>
          </p:cNvSpPr>
          <p:nvPr>
            <p:ph type="subTitle" idx="1"/>
          </p:nvPr>
        </p:nvSpPr>
        <p:spPr>
          <a:xfrm>
            <a:off x="428596" y="1428736"/>
            <a:ext cx="8358246" cy="4786346"/>
          </a:xfrm>
        </p:spPr>
        <p:txBody>
          <a:bodyPr/>
          <a:lstStyle/>
          <a:p>
            <a:pPr algn="l"/>
            <a:r>
              <a:rPr lang="en-US" dirty="0"/>
              <a:t>PROFILE: </a:t>
            </a:r>
          </a:p>
          <a:p>
            <a:pPr algn="l"/>
            <a:endParaRPr lang="en-US" dirty="0"/>
          </a:p>
        </p:txBody>
      </p:sp>
      <p:pic>
        <p:nvPicPr>
          <p:cNvPr id="8" name="Picture 7">
            <a:extLst>
              <a:ext uri="{FF2B5EF4-FFF2-40B4-BE49-F238E27FC236}">
                <a16:creationId xmlns:a16="http://schemas.microsoft.com/office/drawing/2014/main" id="{C2747F00-8C31-61E2-449F-04628484F0E8}"/>
              </a:ext>
            </a:extLst>
          </p:cNvPr>
          <p:cNvPicPr>
            <a:picLocks noChangeAspect="1"/>
          </p:cNvPicPr>
          <p:nvPr/>
        </p:nvPicPr>
        <p:blipFill rotWithShape="1">
          <a:blip r:embed="rId2">
            <a:extLst>
              <a:ext uri="{28A0092B-C50C-407E-A947-70E740481C1C}">
                <a14:useLocalDpi xmlns:a14="http://schemas.microsoft.com/office/drawing/2010/main" val="0"/>
              </a:ext>
            </a:extLst>
          </a:blip>
          <a:srcRect r="9838"/>
          <a:stretch/>
        </p:blipFill>
        <p:spPr>
          <a:xfrm>
            <a:off x="251520" y="2050638"/>
            <a:ext cx="8244408" cy="4307344"/>
          </a:xfrm>
          <a:prstGeom prst="rect">
            <a:avLst/>
          </a:prstGeom>
        </p:spPr>
      </p:pic>
    </p:spTree>
    <p:extLst>
      <p:ext uri="{BB962C8B-B14F-4D97-AF65-F5344CB8AC3E}">
        <p14:creationId xmlns:p14="http://schemas.microsoft.com/office/powerpoint/2010/main" val="18930626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DCE10E4-1FCE-9545-EBDE-85FA807783B4}"/>
              </a:ext>
            </a:extLst>
          </p:cNvPr>
          <p:cNvSpPr>
            <a:spLocks noGrp="1"/>
          </p:cNvSpPr>
          <p:nvPr>
            <p:ph type="ctrTitle"/>
          </p:nvPr>
        </p:nvSpPr>
        <p:spPr>
          <a:xfrm>
            <a:off x="428596" y="214290"/>
            <a:ext cx="8286808" cy="1071546"/>
          </a:xfrm>
        </p:spPr>
        <p:txBody>
          <a:bodyPr>
            <a:normAutofit/>
          </a:bodyPr>
          <a:lstStyle/>
          <a:p>
            <a:pPr algn="ctr"/>
            <a:r>
              <a:rPr lang="en-US" sz="4800" dirty="0">
                <a:latin typeface="Baskerville Old Face" pitchFamily="18" charset="0"/>
              </a:rPr>
              <a:t>SNAPSHOTS</a:t>
            </a:r>
          </a:p>
        </p:txBody>
      </p:sp>
      <p:sp>
        <p:nvSpPr>
          <p:cNvPr id="5" name="Subtitle 2">
            <a:extLst>
              <a:ext uri="{FF2B5EF4-FFF2-40B4-BE49-F238E27FC236}">
                <a16:creationId xmlns:a16="http://schemas.microsoft.com/office/drawing/2014/main" id="{79B2A235-4B7F-D5B2-E341-6FD7241E5327}"/>
              </a:ext>
            </a:extLst>
          </p:cNvPr>
          <p:cNvSpPr>
            <a:spLocks noGrp="1"/>
          </p:cNvSpPr>
          <p:nvPr>
            <p:ph type="subTitle" idx="1"/>
          </p:nvPr>
        </p:nvSpPr>
        <p:spPr>
          <a:xfrm>
            <a:off x="428596" y="1428736"/>
            <a:ext cx="8358246" cy="4786346"/>
          </a:xfrm>
        </p:spPr>
        <p:txBody>
          <a:bodyPr/>
          <a:lstStyle/>
          <a:p>
            <a:pPr algn="l"/>
            <a:r>
              <a:rPr lang="en-US" dirty="0"/>
              <a:t>CART DETAILS: </a:t>
            </a:r>
          </a:p>
          <a:p>
            <a:pPr algn="l"/>
            <a:endParaRPr lang="en-US" dirty="0"/>
          </a:p>
        </p:txBody>
      </p:sp>
      <p:pic>
        <p:nvPicPr>
          <p:cNvPr id="8" name="Picture 7">
            <a:extLst>
              <a:ext uri="{FF2B5EF4-FFF2-40B4-BE49-F238E27FC236}">
                <a16:creationId xmlns:a16="http://schemas.microsoft.com/office/drawing/2014/main" id="{8CE61AB1-C3A6-4D36-76E0-BDD2AC13F692}"/>
              </a:ext>
            </a:extLst>
          </p:cNvPr>
          <p:cNvPicPr>
            <a:picLocks noChangeAspect="1"/>
          </p:cNvPicPr>
          <p:nvPr/>
        </p:nvPicPr>
        <p:blipFill rotWithShape="1">
          <a:blip r:embed="rId2">
            <a:extLst>
              <a:ext uri="{28A0092B-C50C-407E-A947-70E740481C1C}">
                <a14:useLocalDpi xmlns:a14="http://schemas.microsoft.com/office/drawing/2010/main" val="0"/>
              </a:ext>
            </a:extLst>
          </a:blip>
          <a:srcRect r="8593" b="2775"/>
          <a:stretch/>
        </p:blipFill>
        <p:spPr>
          <a:xfrm>
            <a:off x="435326" y="1916832"/>
            <a:ext cx="8358246" cy="4892175"/>
          </a:xfrm>
          <a:prstGeom prst="rect">
            <a:avLst/>
          </a:prstGeom>
        </p:spPr>
      </p:pic>
    </p:spTree>
    <p:extLst>
      <p:ext uri="{BB962C8B-B14F-4D97-AF65-F5344CB8AC3E}">
        <p14:creationId xmlns:p14="http://schemas.microsoft.com/office/powerpoint/2010/main" val="375272521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03599E5-E521-AACD-081F-D16266BD8E18}"/>
              </a:ext>
            </a:extLst>
          </p:cNvPr>
          <p:cNvSpPr>
            <a:spLocks noGrp="1"/>
          </p:cNvSpPr>
          <p:nvPr>
            <p:ph type="ctrTitle"/>
          </p:nvPr>
        </p:nvSpPr>
        <p:spPr>
          <a:xfrm>
            <a:off x="428596" y="214290"/>
            <a:ext cx="8286808" cy="1071546"/>
          </a:xfrm>
        </p:spPr>
        <p:txBody>
          <a:bodyPr>
            <a:normAutofit/>
          </a:bodyPr>
          <a:lstStyle/>
          <a:p>
            <a:pPr algn="ctr"/>
            <a:r>
              <a:rPr lang="en-US" sz="4800" dirty="0">
                <a:latin typeface="Baskerville Old Face" pitchFamily="18" charset="0"/>
              </a:rPr>
              <a:t>FUTURE SCOPE</a:t>
            </a:r>
          </a:p>
        </p:txBody>
      </p:sp>
      <p:sp>
        <p:nvSpPr>
          <p:cNvPr id="5" name="Subtitle 2">
            <a:extLst>
              <a:ext uri="{FF2B5EF4-FFF2-40B4-BE49-F238E27FC236}">
                <a16:creationId xmlns:a16="http://schemas.microsoft.com/office/drawing/2014/main" id="{05A75708-5954-B371-2C74-ABE1D4B17EA3}"/>
              </a:ext>
            </a:extLst>
          </p:cNvPr>
          <p:cNvSpPr>
            <a:spLocks noGrp="1"/>
          </p:cNvSpPr>
          <p:nvPr>
            <p:ph type="subTitle" idx="1"/>
          </p:nvPr>
        </p:nvSpPr>
        <p:spPr>
          <a:xfrm>
            <a:off x="428596" y="1428736"/>
            <a:ext cx="8358246" cy="4786346"/>
          </a:xfrm>
        </p:spPr>
        <p:txBody>
          <a:bodyPr>
            <a:normAutofit fontScale="92500"/>
          </a:bodyPr>
          <a:lstStyle/>
          <a:p>
            <a:pPr algn="l"/>
            <a:r>
              <a:rPr lang="en-US" dirty="0">
                <a:latin typeface="Baskerville Old Face" panose="02020602080505020303" pitchFamily="18" charset="0"/>
              </a:rPr>
              <a:t>Our designed online shopping system provides a 24×7 service, that is customers can surf the website, place orders anytime they wish to. Also, the delivery system works 24×7 hours a week. Some of the features that can be modified and added to this system in the future involve its implementation by local shopkeepers, where shops will be providing an online interface to customers for shopping and placing orders.</a:t>
            </a:r>
          </a:p>
          <a:p>
            <a:pPr algn="l"/>
            <a:endParaRPr lang="en-US" dirty="0">
              <a:latin typeface="Baskerville Old Face" panose="02020602080505020303" pitchFamily="18" charset="0"/>
            </a:endParaRPr>
          </a:p>
          <a:p>
            <a:pPr algn="l"/>
            <a:r>
              <a:rPr lang="en-US" dirty="0">
                <a:latin typeface="Baskerville Old Face" panose="02020602080505020303" pitchFamily="18" charset="0"/>
              </a:rPr>
              <a:t>Then some delivery persons can perform their work. This will be adding on benefit for the customers as it will save their time, plus it adds on for the shopkeepers also, as people will continue to shop from local shops rather than preferring to supermarkets every time.</a:t>
            </a:r>
          </a:p>
          <a:p>
            <a:pPr algn="l"/>
            <a:endParaRPr lang="en-US" dirty="0">
              <a:latin typeface="Baskerville Old Face" panose="02020602080505020303" pitchFamily="18" charset="0"/>
            </a:endParaRPr>
          </a:p>
        </p:txBody>
      </p:sp>
    </p:spTree>
    <p:extLst>
      <p:ext uri="{BB962C8B-B14F-4D97-AF65-F5344CB8AC3E}">
        <p14:creationId xmlns:p14="http://schemas.microsoft.com/office/powerpoint/2010/main" val="74622678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F85F51-3A1A-5E7F-9CD1-70307D44B29A}"/>
              </a:ext>
            </a:extLst>
          </p:cNvPr>
          <p:cNvSpPr>
            <a:spLocks noGrp="1"/>
          </p:cNvSpPr>
          <p:nvPr>
            <p:ph type="ctrTitle"/>
          </p:nvPr>
        </p:nvSpPr>
        <p:spPr>
          <a:xfrm>
            <a:off x="395536" y="188640"/>
            <a:ext cx="8208912" cy="792088"/>
          </a:xfrm>
        </p:spPr>
        <p:txBody>
          <a:bodyPr>
            <a:normAutofit/>
          </a:bodyPr>
          <a:lstStyle/>
          <a:p>
            <a:pPr algn="ctr"/>
            <a:r>
              <a:rPr lang="en-IN" sz="4800" dirty="0">
                <a:latin typeface="Baskerville Old Face" panose="02020602080505020303" pitchFamily="18" charset="0"/>
              </a:rPr>
              <a:t>CONCLUSION</a:t>
            </a:r>
          </a:p>
        </p:txBody>
      </p:sp>
      <p:sp>
        <p:nvSpPr>
          <p:cNvPr id="3" name="Subtitle 2">
            <a:extLst>
              <a:ext uri="{FF2B5EF4-FFF2-40B4-BE49-F238E27FC236}">
                <a16:creationId xmlns:a16="http://schemas.microsoft.com/office/drawing/2014/main" id="{B9555913-00FC-4DBB-257B-C215D525F15D}"/>
              </a:ext>
            </a:extLst>
          </p:cNvPr>
          <p:cNvSpPr>
            <a:spLocks noGrp="1"/>
          </p:cNvSpPr>
          <p:nvPr>
            <p:ph type="subTitle" idx="1"/>
          </p:nvPr>
        </p:nvSpPr>
        <p:spPr>
          <a:xfrm>
            <a:off x="407896" y="1340768"/>
            <a:ext cx="8484584" cy="5328592"/>
          </a:xfrm>
        </p:spPr>
        <p:txBody>
          <a:bodyPr/>
          <a:lstStyle/>
          <a:p>
            <a:pPr algn="l"/>
            <a:r>
              <a:rPr lang="en-IN" sz="2400" dirty="0">
                <a:solidFill>
                  <a:schemeClr val="tx1">
                    <a:lumMod val="85000"/>
                  </a:schemeClr>
                </a:solidFill>
                <a:effectLst/>
                <a:latin typeface="Baskerville Old Face" panose="02020602080505020303" pitchFamily="18" charset="0"/>
                <a:ea typeface="Calibri" panose="020F0502020204030204" pitchFamily="34" charset="0"/>
                <a:cs typeface="Calibri" panose="020F0502020204030204" pitchFamily="34" charset="0"/>
              </a:rPr>
              <a:t>Technology has made significant progress over the years to provide consumers a better online shopping experience and will continue to do so for years to come.  With the rapid growth of products and brands, people have speculated that online shopping will overtake in-store shopping.  While this has been the case in some areas, there is still demand for brick-and-mortar stores in market areas where the consumer feels more comfortable seeing and touching the product being bought.  However, the availability of online shopping has produced a more educated consumer that can shop around with relative ease without having to spend a large amount of time.  In exchange, online shopping has opened up doors to many small retailers that would never be in business if they had to incur the high cost of owning a brick-and-mortar store.  At the end, it has been a win-win situation for both consumer and sellers.</a:t>
            </a:r>
            <a:endParaRPr lang="en-IN" sz="2400" dirty="0">
              <a:solidFill>
                <a:schemeClr val="tx1">
                  <a:lumMod val="85000"/>
                </a:schemeClr>
              </a:solidFill>
              <a:effectLst/>
              <a:latin typeface="Baskerville Old Face" panose="02020602080505020303" pitchFamily="18" charset="0"/>
              <a:ea typeface="Arial" panose="020B0604020202020204" pitchFamily="34" charset="0"/>
            </a:endParaRPr>
          </a:p>
          <a:p>
            <a:pPr algn="l"/>
            <a:endParaRPr lang="en-IN" dirty="0"/>
          </a:p>
        </p:txBody>
      </p:sp>
    </p:spTree>
    <p:extLst>
      <p:ext uri="{BB962C8B-B14F-4D97-AF65-F5344CB8AC3E}">
        <p14:creationId xmlns:p14="http://schemas.microsoft.com/office/powerpoint/2010/main" val="9193221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00034" y="214290"/>
            <a:ext cx="7851648" cy="1200144"/>
          </a:xfrm>
        </p:spPr>
        <p:txBody>
          <a:bodyPr/>
          <a:lstStyle/>
          <a:p>
            <a:pPr algn="ctr"/>
            <a:r>
              <a:rPr lang="en-US" dirty="0">
                <a:latin typeface="Bahnschrift SemiBold" pitchFamily="34" charset="0"/>
              </a:rPr>
              <a:t>OBJECTIVES : </a:t>
            </a:r>
          </a:p>
        </p:txBody>
      </p:sp>
      <p:sp>
        <p:nvSpPr>
          <p:cNvPr id="3" name="Subtitle 2"/>
          <p:cNvSpPr>
            <a:spLocks noGrp="1"/>
          </p:cNvSpPr>
          <p:nvPr>
            <p:ph type="subTitle" idx="1"/>
          </p:nvPr>
        </p:nvSpPr>
        <p:spPr>
          <a:xfrm>
            <a:off x="500034" y="1785926"/>
            <a:ext cx="8358246" cy="4786346"/>
          </a:xfrm>
        </p:spPr>
        <p:txBody>
          <a:bodyPr>
            <a:normAutofit lnSpcReduction="10000"/>
          </a:bodyPr>
          <a:lstStyle/>
          <a:p>
            <a:pPr algn="l" fontAlgn="base">
              <a:buFont typeface="Wingdings" pitchFamily="2" charset="2"/>
              <a:buChar char="q"/>
            </a:pPr>
            <a:r>
              <a:rPr lang="en-US" dirty="0"/>
              <a:t>.</a:t>
            </a:r>
            <a:r>
              <a:rPr lang="en-US" b="1" dirty="0"/>
              <a:t>  </a:t>
            </a:r>
            <a:r>
              <a:rPr lang="en-US" sz="2800" b="1" dirty="0">
                <a:latin typeface="Baskerville Old Face" pitchFamily="18" charset="0"/>
              </a:rPr>
              <a:t>Manage the shopping details</a:t>
            </a:r>
            <a:r>
              <a:rPr lang="en-US" sz="2800" dirty="0">
                <a:latin typeface="Baskerville Old Face" pitchFamily="18" charset="0"/>
              </a:rPr>
              <a:t>: </a:t>
            </a:r>
            <a:r>
              <a:rPr lang="en-US" dirty="0">
                <a:latin typeface="Baskerville Old Face" pitchFamily="18" charset="0"/>
              </a:rPr>
              <a:t>The whole system of online shopping manage the detail of each shopping done by the customers. They extract the product details of what consumers shopped.</a:t>
            </a:r>
          </a:p>
          <a:p>
            <a:pPr algn="l" fontAlgn="base"/>
            <a:endParaRPr lang="en-US" dirty="0">
              <a:latin typeface="Baskerville Old Face" pitchFamily="18" charset="0"/>
            </a:endParaRPr>
          </a:p>
          <a:p>
            <a:pPr algn="l" fontAlgn="base">
              <a:buFont typeface="Wingdings" pitchFamily="2" charset="2"/>
              <a:buChar char="q"/>
            </a:pPr>
            <a:r>
              <a:rPr lang="en-US" b="1" dirty="0"/>
              <a:t>. </a:t>
            </a:r>
            <a:r>
              <a:rPr lang="en-US" sz="2800" b="1" dirty="0">
                <a:latin typeface="Baskerville Old Face" pitchFamily="18" charset="0"/>
              </a:rPr>
              <a:t>Manage the payment details:</a:t>
            </a:r>
            <a:r>
              <a:rPr lang="en-US" sz="2800" dirty="0">
                <a:latin typeface="Baskerville Old Face" pitchFamily="18" charset="0"/>
              </a:rPr>
              <a:t> </a:t>
            </a:r>
            <a:r>
              <a:rPr lang="en-US" dirty="0">
                <a:latin typeface="Baskerville Old Face" pitchFamily="18" charset="0"/>
              </a:rPr>
              <a:t>In online shopping, customers get many options for mode of payments. Websites give them the option of online payment through debit or credit cards. Customers have also the option of net banking or cash on delivery payment option. It is the objective of an online shopping system to manage all the payment details of each product.</a:t>
            </a:r>
          </a:p>
          <a:p>
            <a:pPr algn="l" fontAlgn="base">
              <a:buFont typeface="Wingdings" pitchFamily="2" charset="2"/>
              <a:buChar char="q"/>
            </a:pPr>
            <a:endParaRPr lang="en-US" dirty="0"/>
          </a:p>
          <a:p>
            <a:pPr algn="l" fontAlgn="base">
              <a:buFont typeface="Wingdings" pitchFamily="2" charset="2"/>
              <a:buChar char="q"/>
            </a:pPr>
            <a:endParaRPr lang="en-US" dirty="0"/>
          </a:p>
          <a:p>
            <a:pPr algn="l" fontAlgn="base">
              <a:buFont typeface="Wingdings" pitchFamily="2" charset="2"/>
              <a:buChar char="q"/>
            </a:pPr>
            <a:endParaRPr lang="en-US" dirty="0"/>
          </a:p>
          <a:p>
            <a:pPr algn="l"/>
            <a:endParaRPr lang="en-US" dirty="0">
              <a:latin typeface="Baskerville Old Face" pitchFamily="18"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57158" y="285728"/>
            <a:ext cx="8072494" cy="1071570"/>
          </a:xfrm>
        </p:spPr>
        <p:txBody>
          <a:bodyPr/>
          <a:lstStyle/>
          <a:p>
            <a:pPr algn="ctr"/>
            <a:r>
              <a:rPr lang="en-US" dirty="0">
                <a:latin typeface="Bahnschrift SemiBold" pitchFamily="34" charset="0"/>
              </a:rPr>
              <a:t>OBJECTIVES : </a:t>
            </a:r>
            <a:endParaRPr lang="en-US" dirty="0"/>
          </a:p>
        </p:txBody>
      </p:sp>
      <p:sp>
        <p:nvSpPr>
          <p:cNvPr id="3" name="Subtitle 2"/>
          <p:cNvSpPr>
            <a:spLocks noGrp="1"/>
          </p:cNvSpPr>
          <p:nvPr>
            <p:ph type="subTitle" idx="1"/>
          </p:nvPr>
        </p:nvSpPr>
        <p:spPr>
          <a:xfrm>
            <a:off x="428596" y="1571612"/>
            <a:ext cx="8286808" cy="5000660"/>
          </a:xfrm>
        </p:spPr>
        <p:txBody>
          <a:bodyPr/>
          <a:lstStyle/>
          <a:p>
            <a:pPr algn="l">
              <a:buFont typeface="Wingdings" pitchFamily="2" charset="2"/>
              <a:buChar char="q"/>
            </a:pPr>
            <a:r>
              <a:rPr lang="en-US" dirty="0">
                <a:latin typeface="Baskerville Old Face" pitchFamily="18" charset="0"/>
              </a:rPr>
              <a:t>. </a:t>
            </a:r>
            <a:r>
              <a:rPr lang="en-US" sz="2800" b="1" dirty="0">
                <a:latin typeface="Baskerville Old Face" pitchFamily="18" charset="0"/>
              </a:rPr>
              <a:t>Generate the information of customers and products</a:t>
            </a:r>
            <a:r>
              <a:rPr lang="en-US" sz="2800" dirty="0">
                <a:latin typeface="Baskerville Old Face" pitchFamily="18" charset="0"/>
              </a:rPr>
              <a:t>: </a:t>
            </a:r>
            <a:r>
              <a:rPr lang="en-US" dirty="0">
                <a:latin typeface="Baskerville Old Face" pitchFamily="18" charset="0"/>
              </a:rPr>
              <a:t>Online shopping system manages the whole information about the customers and the purchased products.</a:t>
            </a:r>
          </a:p>
          <a:p>
            <a:pPr algn="l">
              <a:buFont typeface="Wingdings" pitchFamily="2" charset="2"/>
              <a:buChar char="q"/>
            </a:pPr>
            <a:endParaRPr lang="en-US" dirty="0"/>
          </a:p>
          <a:p>
            <a:pPr algn="l">
              <a:buFont typeface="Wingdings" pitchFamily="2" charset="2"/>
              <a:buChar char="q"/>
            </a:pPr>
            <a:r>
              <a:rPr lang="en-US" dirty="0"/>
              <a:t>. </a:t>
            </a:r>
            <a:r>
              <a:rPr lang="en-US" sz="2800" b="1" dirty="0">
                <a:latin typeface="Baskerville Old Face" pitchFamily="18" charset="0"/>
              </a:rPr>
              <a:t>Reduce the cost of management:  </a:t>
            </a:r>
            <a:r>
              <a:rPr lang="en-US" dirty="0">
                <a:latin typeface="Baskerville Old Face" pitchFamily="18" charset="0"/>
              </a:rPr>
              <a:t>Online shopping or digital shopping help in reducing the management cost of products.</a:t>
            </a:r>
          </a:p>
          <a:p>
            <a:pPr algn="l">
              <a:buFont typeface="Wingdings" pitchFamily="2" charset="2"/>
              <a:buChar char="q"/>
            </a:pPr>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42910" y="357166"/>
            <a:ext cx="7851648" cy="1200160"/>
          </a:xfrm>
        </p:spPr>
        <p:txBody>
          <a:bodyPr>
            <a:normAutofit fontScale="90000"/>
          </a:bodyPr>
          <a:lstStyle/>
          <a:p>
            <a:pPr algn="ctr"/>
            <a:r>
              <a:rPr lang="en-US" dirty="0">
                <a:latin typeface="Bahnschrift SemiBold" pitchFamily="34" charset="0"/>
              </a:rPr>
              <a:t>CHARACTERISTICS OF THE PROJECT:</a:t>
            </a:r>
            <a:endParaRPr lang="en-US" dirty="0"/>
          </a:p>
        </p:txBody>
      </p:sp>
      <p:sp>
        <p:nvSpPr>
          <p:cNvPr id="3" name="Subtitle 2"/>
          <p:cNvSpPr>
            <a:spLocks noGrp="1"/>
          </p:cNvSpPr>
          <p:nvPr>
            <p:ph type="subTitle" idx="1"/>
          </p:nvPr>
        </p:nvSpPr>
        <p:spPr>
          <a:xfrm>
            <a:off x="500034" y="1643050"/>
            <a:ext cx="8358246" cy="5000660"/>
          </a:xfrm>
        </p:spPr>
        <p:txBody>
          <a:bodyPr>
            <a:normAutofit/>
          </a:bodyPr>
          <a:lstStyle/>
          <a:p>
            <a:pPr algn="l"/>
            <a:r>
              <a:rPr lang="en-US" sz="2800" b="1" dirty="0">
                <a:latin typeface="Baskerville Old Face" pitchFamily="18" charset="0"/>
              </a:rPr>
              <a:t>USER : </a:t>
            </a:r>
          </a:p>
          <a:p>
            <a:pPr algn="l"/>
            <a:endParaRPr lang="en-US" sz="2800" b="1" dirty="0">
              <a:latin typeface="Baskerville Old Face" pitchFamily="18" charset="0"/>
            </a:endParaRPr>
          </a:p>
          <a:p>
            <a:pPr algn="l">
              <a:buFont typeface="Courier New" pitchFamily="49" charset="0"/>
              <a:buChar char="o"/>
            </a:pPr>
            <a:r>
              <a:rPr lang="en-US" sz="2800" b="1" dirty="0">
                <a:latin typeface="Baskerville Old Face" pitchFamily="18" charset="0"/>
              </a:rPr>
              <a:t>. </a:t>
            </a:r>
            <a:r>
              <a:rPr lang="en-US" sz="2800" dirty="0">
                <a:solidFill>
                  <a:schemeClr val="accent3">
                    <a:lumMod val="40000"/>
                    <a:lumOff val="60000"/>
                  </a:schemeClr>
                </a:solidFill>
                <a:latin typeface="Baskerville Old Face" pitchFamily="18" charset="0"/>
              </a:rPr>
              <a:t>Must have an account and a unique password to log in   the online shopping site. </a:t>
            </a:r>
          </a:p>
          <a:p>
            <a:pPr algn="l">
              <a:buFont typeface="Courier New" pitchFamily="49" charset="0"/>
              <a:buChar char="o"/>
            </a:pPr>
            <a:r>
              <a:rPr lang="en-US" sz="2800" dirty="0">
                <a:solidFill>
                  <a:schemeClr val="accent3">
                    <a:lumMod val="40000"/>
                    <a:lumOff val="60000"/>
                  </a:schemeClr>
                </a:solidFill>
                <a:latin typeface="Baskerville Old Face" pitchFamily="18" charset="0"/>
              </a:rPr>
              <a:t>. Can see the available stock of products</a:t>
            </a:r>
          </a:p>
          <a:p>
            <a:pPr algn="l">
              <a:buFont typeface="Courier New" pitchFamily="49" charset="0"/>
              <a:buChar char="o"/>
            </a:pPr>
            <a:r>
              <a:rPr lang="en-US" sz="2800" dirty="0">
                <a:solidFill>
                  <a:schemeClr val="accent3">
                    <a:lumMod val="40000"/>
                    <a:lumOff val="60000"/>
                  </a:schemeClr>
                </a:solidFill>
                <a:latin typeface="Baskerville Old Face" pitchFamily="18" charset="0"/>
              </a:rPr>
              <a:t>. Can add a product to cart.</a:t>
            </a:r>
          </a:p>
          <a:p>
            <a:pPr algn="l">
              <a:buFont typeface="Courier New" pitchFamily="49" charset="0"/>
              <a:buChar char="o"/>
            </a:pPr>
            <a:r>
              <a:rPr lang="en-US" sz="2800" dirty="0">
                <a:solidFill>
                  <a:schemeClr val="accent3">
                    <a:lumMod val="40000"/>
                    <a:lumOff val="60000"/>
                  </a:schemeClr>
                </a:solidFill>
                <a:latin typeface="Baskerville Old Face" pitchFamily="18" charset="0"/>
              </a:rPr>
              <a:t>. User can logout at any point of time.</a:t>
            </a:r>
          </a:p>
          <a:p>
            <a:pPr algn="l">
              <a:buFont typeface="Courier New" pitchFamily="49" charset="0"/>
              <a:buChar char="o"/>
            </a:pPr>
            <a:endParaRPr lang="en-US" sz="2800" dirty="0">
              <a:solidFill>
                <a:schemeClr val="accent3">
                  <a:lumMod val="40000"/>
                  <a:lumOff val="60000"/>
                </a:schemeClr>
              </a:solidFill>
              <a:latin typeface="Baskerville Old Face" pitchFamily="18" charset="0"/>
            </a:endParaRPr>
          </a:p>
          <a:p>
            <a:pPr algn="l">
              <a:buFont typeface="Courier New" pitchFamily="49" charset="0"/>
              <a:buChar char="o"/>
            </a:pPr>
            <a:endParaRPr lang="en-US" sz="2800" dirty="0">
              <a:solidFill>
                <a:schemeClr val="accent3">
                  <a:lumMod val="40000"/>
                  <a:lumOff val="60000"/>
                </a:schemeClr>
              </a:solidFill>
              <a:latin typeface="Baskerville Old Face" pitchFamily="18" charset="0"/>
            </a:endParaRPr>
          </a:p>
          <a:p>
            <a:pPr algn="l">
              <a:buFont typeface="Courier New" pitchFamily="49" charset="0"/>
              <a:buChar char="o"/>
            </a:pPr>
            <a:endParaRPr lang="en-US" sz="2800" dirty="0">
              <a:solidFill>
                <a:schemeClr val="accent3">
                  <a:lumMod val="40000"/>
                  <a:lumOff val="60000"/>
                </a:schemeClr>
              </a:solidFill>
              <a:latin typeface="Baskerville Old Face" pitchFamily="18" charset="0"/>
            </a:endParaRPr>
          </a:p>
          <a:p>
            <a:pPr algn="l">
              <a:buFont typeface="Courier New" pitchFamily="49" charset="0"/>
              <a:buChar char="o"/>
            </a:pPr>
            <a:endParaRPr lang="en-US" sz="2800" b="1" dirty="0">
              <a:latin typeface="Baskerville Old Face" pitchFamily="18"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00034" y="714356"/>
            <a:ext cx="8286808" cy="1071570"/>
          </a:xfrm>
        </p:spPr>
        <p:txBody>
          <a:bodyPr>
            <a:normAutofit fontScale="90000"/>
          </a:bodyPr>
          <a:lstStyle/>
          <a:p>
            <a:pPr algn="ctr"/>
            <a:r>
              <a:rPr lang="en-US" dirty="0">
                <a:latin typeface="Bahnschrift SemiBold" pitchFamily="34" charset="0"/>
              </a:rPr>
              <a:t>CHARACTERISTICS OF THE PROJECT:</a:t>
            </a:r>
            <a:endParaRPr lang="en-US" dirty="0"/>
          </a:p>
        </p:txBody>
      </p:sp>
      <p:sp>
        <p:nvSpPr>
          <p:cNvPr id="3" name="Subtitle 2"/>
          <p:cNvSpPr>
            <a:spLocks noGrp="1"/>
          </p:cNvSpPr>
          <p:nvPr>
            <p:ph type="subTitle" idx="1"/>
          </p:nvPr>
        </p:nvSpPr>
        <p:spPr>
          <a:xfrm>
            <a:off x="500034" y="2000240"/>
            <a:ext cx="8286808" cy="4429156"/>
          </a:xfrm>
        </p:spPr>
        <p:txBody>
          <a:bodyPr/>
          <a:lstStyle/>
          <a:p>
            <a:pPr algn="l"/>
            <a:r>
              <a:rPr lang="en-US" sz="2400" b="1" dirty="0">
                <a:latin typeface="Baskerville Old Face" pitchFamily="18" charset="0"/>
              </a:rPr>
              <a:t>ADMIN :</a:t>
            </a:r>
          </a:p>
          <a:p>
            <a:pPr algn="l"/>
            <a:endParaRPr lang="en-US" sz="2400" b="1" dirty="0">
              <a:latin typeface="Baskerville Old Face" pitchFamily="18" charset="0"/>
            </a:endParaRPr>
          </a:p>
          <a:p>
            <a:pPr algn="l">
              <a:buFont typeface="Courier New" pitchFamily="49" charset="0"/>
              <a:buChar char="o"/>
            </a:pPr>
            <a:r>
              <a:rPr lang="en-US" sz="2400" b="1" dirty="0">
                <a:latin typeface="Baskerville Old Face" pitchFamily="18" charset="0"/>
              </a:rPr>
              <a:t>. </a:t>
            </a:r>
            <a:r>
              <a:rPr lang="en-US" sz="2800" dirty="0">
                <a:latin typeface="Baskerville Old Face" pitchFamily="18" charset="0"/>
              </a:rPr>
              <a:t> Can see the personal details of the users.</a:t>
            </a:r>
          </a:p>
          <a:p>
            <a:pPr algn="l">
              <a:buFont typeface="Courier New" pitchFamily="49" charset="0"/>
              <a:buChar char="o"/>
            </a:pPr>
            <a:r>
              <a:rPr lang="en-US" sz="2800" dirty="0">
                <a:latin typeface="Baskerville Old Face" pitchFamily="18" charset="0"/>
              </a:rPr>
              <a:t>. Can change the personal details for security purposes if they need.</a:t>
            </a:r>
          </a:p>
          <a:p>
            <a:pPr algn="l">
              <a:buFont typeface="Courier New" pitchFamily="49" charset="0"/>
              <a:buChar char="o"/>
            </a:pPr>
            <a:r>
              <a:rPr lang="en-US" sz="2800" dirty="0">
                <a:latin typeface="Baskerville Old Face" pitchFamily="18" charset="0"/>
              </a:rPr>
              <a:t>. Can manage the whole database of the shopping site. </a:t>
            </a:r>
            <a:endParaRPr lang="en-US" sz="2400" dirty="0">
              <a:latin typeface="Baskerville Old Face" pitchFamily="18" charset="0"/>
            </a:endParaRPr>
          </a:p>
          <a:p>
            <a:pPr algn="l">
              <a:buFont typeface="Courier New" pitchFamily="49" charset="0"/>
              <a:buChar char="o"/>
            </a:pPr>
            <a:endParaRPr 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00034" y="214290"/>
            <a:ext cx="8001056" cy="1071570"/>
          </a:xfrm>
        </p:spPr>
        <p:txBody>
          <a:bodyPr>
            <a:normAutofit/>
          </a:bodyPr>
          <a:lstStyle/>
          <a:p>
            <a:pPr algn="ctr"/>
            <a:r>
              <a:rPr lang="en-US" sz="5000" dirty="0"/>
              <a:t>METHODOLOGY</a:t>
            </a:r>
          </a:p>
        </p:txBody>
      </p:sp>
      <p:sp>
        <p:nvSpPr>
          <p:cNvPr id="3" name="Subtitle 2"/>
          <p:cNvSpPr>
            <a:spLocks noGrp="1"/>
          </p:cNvSpPr>
          <p:nvPr>
            <p:ph type="subTitle" idx="1"/>
          </p:nvPr>
        </p:nvSpPr>
        <p:spPr>
          <a:xfrm>
            <a:off x="500034" y="1628800"/>
            <a:ext cx="8255458" cy="5014910"/>
          </a:xfrm>
        </p:spPr>
        <p:txBody>
          <a:bodyPr>
            <a:normAutofit fontScale="77500" lnSpcReduction="20000"/>
          </a:bodyPr>
          <a:lstStyle/>
          <a:p>
            <a:pPr algn="l"/>
            <a:r>
              <a:rPr lang="en-US" b="0" i="0" dirty="0">
                <a:solidFill>
                  <a:schemeClr val="tx1">
                    <a:lumMod val="85000"/>
                  </a:schemeClr>
                </a:solidFill>
                <a:effectLst/>
                <a:latin typeface="Helvetica" panose="020B0604020202020204" pitchFamily="34" charset="0"/>
              </a:rPr>
              <a:t>“</a:t>
            </a:r>
            <a:r>
              <a:rPr lang="en-US" sz="2800" b="0" i="0" dirty="0">
                <a:solidFill>
                  <a:schemeClr val="tx1">
                    <a:lumMod val="85000"/>
                  </a:schemeClr>
                </a:solidFill>
                <a:effectLst/>
                <a:latin typeface="Baskerville Old Face" panose="02020602080505020303" pitchFamily="18" charset="0"/>
              </a:rPr>
              <a:t>Methodology is the philosophical framework within which the research is conducted or the foundation upon which the research is based” (Brown, 2006).</a:t>
            </a:r>
          </a:p>
          <a:p>
            <a:pPr algn="l"/>
            <a:r>
              <a:rPr lang="en-US" sz="2800" b="0" i="0" dirty="0">
                <a:solidFill>
                  <a:schemeClr val="tx1">
                    <a:lumMod val="85000"/>
                  </a:schemeClr>
                </a:solidFill>
                <a:effectLst/>
                <a:latin typeface="Baskerville Old Face" panose="02020602080505020303" pitchFamily="18" charset="0"/>
              </a:rPr>
              <a:t>Research Methodology chapter of a research describes research methods, approaches and designs in detail highlighting those used throughout the study, justifying my choice through describing advantages and disadvantages of each approach and design taking into account their practical applicability to our research.</a:t>
            </a:r>
          </a:p>
          <a:p>
            <a:pPr algn="l"/>
            <a:r>
              <a:rPr lang="en-US" sz="2800" b="0" i="0" dirty="0">
                <a:solidFill>
                  <a:schemeClr val="tx1">
                    <a:lumMod val="85000"/>
                  </a:schemeClr>
                </a:solidFill>
                <a:effectLst/>
                <a:latin typeface="Baskerville Old Face" panose="02020602080505020303" pitchFamily="18" charset="0"/>
              </a:rPr>
              <a:t>O’Leary describes methodology as the framework which is associated with a particular set of paradigmatic assumptions that we will use to conduct our research. Allan and Randy (2005) insist that when conducting a research methodology should meet the following two criteria:</a:t>
            </a:r>
          </a:p>
          <a:p>
            <a:pPr algn="l"/>
            <a:r>
              <a:rPr lang="en-US" sz="2800" b="0" i="0" dirty="0">
                <a:solidFill>
                  <a:schemeClr val="tx1">
                    <a:lumMod val="85000"/>
                  </a:schemeClr>
                </a:solidFill>
                <a:effectLst/>
                <a:latin typeface="Baskerville Old Face" panose="02020602080505020303" pitchFamily="18" charset="0"/>
              </a:rPr>
              <a:t>Firstly, the methodology should be the most appropriate to achieve objectives of the research.</a:t>
            </a:r>
          </a:p>
          <a:p>
            <a:pPr algn="l"/>
            <a:r>
              <a:rPr lang="en-US" sz="2800" b="0" i="0" dirty="0">
                <a:solidFill>
                  <a:schemeClr val="tx1">
                    <a:lumMod val="85000"/>
                  </a:schemeClr>
                </a:solidFill>
                <a:effectLst/>
                <a:latin typeface="Baskerville Old Face" panose="02020602080505020303" pitchFamily="18" charset="0"/>
              </a:rPr>
              <a:t>Secondly, it should be made possible to replicate the methodology used in other researches of the same nature.</a:t>
            </a:r>
          </a:p>
          <a:p>
            <a:endParaRPr 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CDB694-7FD0-80CD-72E9-6BD004B63E72}"/>
              </a:ext>
            </a:extLst>
          </p:cNvPr>
          <p:cNvSpPr>
            <a:spLocks noGrp="1"/>
          </p:cNvSpPr>
          <p:nvPr>
            <p:ph type="ctrTitle"/>
          </p:nvPr>
        </p:nvSpPr>
        <p:spPr>
          <a:xfrm>
            <a:off x="395536" y="260648"/>
            <a:ext cx="7854696" cy="833264"/>
          </a:xfrm>
        </p:spPr>
        <p:txBody>
          <a:bodyPr>
            <a:normAutofit/>
          </a:bodyPr>
          <a:lstStyle/>
          <a:p>
            <a:pPr algn="ctr"/>
            <a:r>
              <a:rPr lang="en-IN" sz="4800" dirty="0">
                <a:latin typeface="Baskerville Old Face" panose="02020602080505020303" pitchFamily="18" charset="0"/>
              </a:rPr>
              <a:t>METHODOLOGY</a:t>
            </a:r>
          </a:p>
        </p:txBody>
      </p:sp>
      <p:pic>
        <p:nvPicPr>
          <p:cNvPr id="5" name="Picture 4">
            <a:extLst>
              <a:ext uri="{FF2B5EF4-FFF2-40B4-BE49-F238E27FC236}">
                <a16:creationId xmlns:a16="http://schemas.microsoft.com/office/drawing/2014/main" id="{B3322BE8-786F-6490-E184-40B1C95E8D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5616" y="1340768"/>
            <a:ext cx="6808007" cy="5151063"/>
          </a:xfrm>
          <a:prstGeom prst="rect">
            <a:avLst/>
          </a:prstGeom>
        </p:spPr>
      </p:pic>
    </p:spTree>
    <p:extLst>
      <p:ext uri="{BB962C8B-B14F-4D97-AF65-F5344CB8AC3E}">
        <p14:creationId xmlns:p14="http://schemas.microsoft.com/office/powerpoint/2010/main" val="12321861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00034" y="214290"/>
            <a:ext cx="8072494" cy="1357322"/>
          </a:xfrm>
        </p:spPr>
        <p:txBody>
          <a:bodyPr/>
          <a:lstStyle/>
          <a:p>
            <a:pPr algn="ctr"/>
            <a:r>
              <a:rPr lang="en-US" dirty="0">
                <a:latin typeface="Baskerville Old Face" pitchFamily="18" charset="0"/>
              </a:rPr>
              <a:t>LEVEL 0 DFD</a:t>
            </a:r>
          </a:p>
        </p:txBody>
      </p:sp>
      <p:pic>
        <p:nvPicPr>
          <p:cNvPr id="4" name="Picture 3" descr="0 level.jpg"/>
          <p:cNvPicPr>
            <a:picLocks noChangeAspect="1"/>
          </p:cNvPicPr>
          <p:nvPr/>
        </p:nvPicPr>
        <p:blipFill>
          <a:blip r:embed="rId2"/>
          <a:stretch>
            <a:fillRect/>
          </a:stretch>
        </p:blipFill>
        <p:spPr>
          <a:xfrm>
            <a:off x="338929" y="2285992"/>
            <a:ext cx="8590789" cy="3786214"/>
          </a:xfrm>
          <a:prstGeom prst="rect">
            <a:avLst/>
          </a:prstGeom>
        </p:spPr>
      </p:pic>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Flow">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Flow">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scene3d>
            <a:camera prst="orthographicFront" fov="0">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Flow</Template>
  <TotalTime>208</TotalTime>
  <Words>811</Words>
  <Application>Microsoft Office PowerPoint</Application>
  <PresentationFormat>On-screen Show (4:3)</PresentationFormat>
  <Paragraphs>85</Paragraphs>
  <Slides>29</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29</vt:i4>
      </vt:variant>
    </vt:vector>
  </HeadingPairs>
  <TitlesOfParts>
    <vt:vector size="39" baseType="lpstr">
      <vt:lpstr>Bahnschrift SemiBold</vt:lpstr>
      <vt:lpstr>Baskerville Old Face</vt:lpstr>
      <vt:lpstr>Calibri</vt:lpstr>
      <vt:lpstr>Castellar</vt:lpstr>
      <vt:lpstr>Constantia</vt:lpstr>
      <vt:lpstr>Courier New</vt:lpstr>
      <vt:lpstr>Helvetica</vt:lpstr>
      <vt:lpstr>Wingdings</vt:lpstr>
      <vt:lpstr>Wingdings 2</vt:lpstr>
      <vt:lpstr>Flow</vt:lpstr>
      <vt:lpstr>ONLINE SHOPPING SYSTEM</vt:lpstr>
      <vt:lpstr>PROJECT MEMBERS:</vt:lpstr>
      <vt:lpstr>OBJECTIVES : </vt:lpstr>
      <vt:lpstr>OBJECTIVES : </vt:lpstr>
      <vt:lpstr>CHARACTERISTICS OF THE PROJECT:</vt:lpstr>
      <vt:lpstr>CHARACTERISTICS OF THE PROJECT:</vt:lpstr>
      <vt:lpstr>METHODOLOGY</vt:lpstr>
      <vt:lpstr>METHODOLOGY</vt:lpstr>
      <vt:lpstr>LEVEL 0 DFD</vt:lpstr>
      <vt:lpstr>LEVEL 1 DFD</vt:lpstr>
      <vt:lpstr>E-R DIAGRAM</vt:lpstr>
      <vt:lpstr>TABLES</vt:lpstr>
      <vt:lpstr>TABLES</vt:lpstr>
      <vt:lpstr>TABLES</vt:lpstr>
      <vt:lpstr>SNAPSHOTS</vt:lpstr>
      <vt:lpstr>SNAPSHOTS</vt:lpstr>
      <vt:lpstr>SNAPSHOTS</vt:lpstr>
      <vt:lpstr>SNAPSHOTS</vt:lpstr>
      <vt:lpstr>SNAPSHOTS</vt:lpstr>
      <vt:lpstr>SNAPSHOTS</vt:lpstr>
      <vt:lpstr>PowerPoint Presentation</vt:lpstr>
      <vt:lpstr>PowerPoint Presentation</vt:lpstr>
      <vt:lpstr>PowerPoint Presentation</vt:lpstr>
      <vt:lpstr>PowerPoint Presentation</vt:lpstr>
      <vt:lpstr>SNAPSHOTS</vt:lpstr>
      <vt:lpstr>SNAPSHOTS</vt:lpstr>
      <vt:lpstr>SNAPSHOTS</vt:lpstr>
      <vt:lpstr>FUTURE SCOPE</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ONLINE SHOPPING SYSTEM</dc:title>
  <dc:creator>Sandipan</dc:creator>
  <cp:lastModifiedBy>SUNANDA</cp:lastModifiedBy>
  <cp:revision>27</cp:revision>
  <dcterms:created xsi:type="dcterms:W3CDTF">2022-11-02T05:10:59Z</dcterms:created>
  <dcterms:modified xsi:type="dcterms:W3CDTF">2022-11-03T08:48:36Z</dcterms:modified>
</cp:coreProperties>
</file>